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66" r:id="rId2"/>
    <p:sldId id="267" r:id="rId3"/>
    <p:sldId id="270" r:id="rId4"/>
    <p:sldId id="278" r:id="rId5"/>
    <p:sldId id="279" r:id="rId6"/>
    <p:sldId id="276" r:id="rId7"/>
    <p:sldId id="268" r:id="rId8"/>
    <p:sldId id="280" r:id="rId9"/>
    <p:sldId id="258" r:id="rId10"/>
    <p:sldId id="256" r:id="rId11"/>
    <p:sldId id="259" r:id="rId12"/>
    <p:sldId id="262" r:id="rId13"/>
    <p:sldId id="273" r:id="rId14"/>
    <p:sldId id="264" r:id="rId15"/>
    <p:sldId id="261" r:id="rId16"/>
    <p:sldId id="274" r:id="rId17"/>
    <p:sldId id="271" r:id="rId18"/>
    <p:sldId id="275" r:id="rId19"/>
    <p:sldId id="265" r:id="rId20"/>
    <p:sldId id="277" r:id="rId21"/>
    <p:sldId id="269" r:id="rId22"/>
    <p:sldId id="272" r:id="rId23"/>
    <p:sldId id="2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B3"/>
    <a:srgbClr val="FFF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0" autoAdjust="0"/>
    <p:restoredTop sz="94676" autoAdjust="0"/>
  </p:normalViewPr>
  <p:slideViewPr>
    <p:cSldViewPr>
      <p:cViewPr varScale="1">
        <p:scale>
          <a:sx n="110" d="100"/>
          <a:sy n="110" d="100"/>
        </p:scale>
        <p:origin x="-16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6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layout>
                <c:manualLayout>
                  <c:x val="0.11265680942001977"/>
                  <c:y val="0.138603043271763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1.9000000000000001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6DEED-AAC0-4616-BD16-D53673965B35}" type="doc">
      <dgm:prSet loTypeId="urn:microsoft.com/office/officeart/2005/8/layout/hierarchy5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BF281B5-53A2-4851-A036-805CEDE61336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Музыкальное </a:t>
          </a:r>
        </a:p>
        <a:p>
          <a:r>
            <a:rPr lang="ru-RU" sz="2000" b="1" dirty="0" smtClean="0">
              <a:solidFill>
                <a:schemeClr val="tx1"/>
              </a:solidFill>
            </a:rPr>
            <a:t>занятие</a:t>
          </a:r>
          <a:endParaRPr lang="ru-RU" sz="2000" b="1" dirty="0">
            <a:solidFill>
              <a:schemeClr val="tx1"/>
            </a:solidFill>
          </a:endParaRPr>
        </a:p>
      </dgm:t>
    </dgm:pt>
    <dgm:pt modelId="{B3C89A08-0AED-423D-B946-FD9B6E151D77}" type="parTrans" cxnId="{B976B0E3-9091-459F-9D5B-C9944BFF0CF8}">
      <dgm:prSet/>
      <dgm:spPr/>
      <dgm:t>
        <a:bodyPr/>
        <a:lstStyle/>
        <a:p>
          <a:endParaRPr lang="ru-RU"/>
        </a:p>
      </dgm:t>
    </dgm:pt>
    <dgm:pt modelId="{FADBD507-61AD-48EF-A0FB-D73CF20A88CE}" type="sibTrans" cxnId="{B976B0E3-9091-459F-9D5B-C9944BFF0CF8}">
      <dgm:prSet/>
      <dgm:spPr/>
      <dgm:t>
        <a:bodyPr/>
        <a:lstStyle/>
        <a:p>
          <a:endParaRPr lang="ru-RU"/>
        </a:p>
      </dgm:t>
    </dgm:pt>
    <dgm:pt modelId="{17A4402E-8D5E-4B20-9F69-049D47208BD8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  <a:ln w="28575">
          <a:solidFill>
            <a:srgbClr val="FFC000"/>
          </a:solidFill>
        </a:ln>
      </dgm:spPr>
      <dgm:t>
        <a:bodyPr/>
        <a:lstStyle/>
        <a:p>
          <a:r>
            <a:rPr lang="ru-RU" sz="1800" b="1" dirty="0" smtClean="0"/>
            <a:t>Виды занятий</a:t>
          </a:r>
          <a:endParaRPr lang="ru-RU" sz="1800" b="1" dirty="0"/>
        </a:p>
      </dgm:t>
    </dgm:pt>
    <dgm:pt modelId="{52C0C34A-F644-4FAB-9919-1DFCFA6A4B14}" type="parTrans" cxnId="{0CD1547E-ED43-48BA-BF06-84FE3B0719B5}">
      <dgm:prSet/>
      <dgm:spPr/>
      <dgm:t>
        <a:bodyPr/>
        <a:lstStyle/>
        <a:p>
          <a:endParaRPr lang="ru-RU"/>
        </a:p>
      </dgm:t>
    </dgm:pt>
    <dgm:pt modelId="{05403452-12DD-48FD-8F4B-FE8DD79F0B29}" type="sibTrans" cxnId="{0CD1547E-ED43-48BA-BF06-84FE3B0719B5}">
      <dgm:prSet/>
      <dgm:spPr/>
      <dgm:t>
        <a:bodyPr/>
        <a:lstStyle/>
        <a:p>
          <a:endParaRPr lang="ru-RU"/>
        </a:p>
      </dgm:t>
    </dgm:pt>
    <dgm:pt modelId="{9C9FB8D7-9B9F-49DA-B56A-5EB83FB7774A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  <a:ln w="28575">
          <a:solidFill>
            <a:srgbClr val="FFC000"/>
          </a:solidFill>
        </a:ln>
      </dgm:spPr>
      <dgm:t>
        <a:bodyPr/>
        <a:lstStyle/>
        <a:p>
          <a:r>
            <a:rPr lang="ru-RU" sz="1600" b="1" dirty="0" smtClean="0"/>
            <a:t>Индивидуальные</a:t>
          </a:r>
          <a:endParaRPr lang="ru-RU" sz="1600" b="1" dirty="0"/>
        </a:p>
      </dgm:t>
    </dgm:pt>
    <dgm:pt modelId="{D2B68325-015C-4803-962C-3737A7ADF83C}" type="parTrans" cxnId="{D175D5FB-7559-4064-8CFA-F09A57301A21}">
      <dgm:prSet/>
      <dgm:spPr/>
      <dgm:t>
        <a:bodyPr/>
        <a:lstStyle/>
        <a:p>
          <a:endParaRPr lang="ru-RU"/>
        </a:p>
      </dgm:t>
    </dgm:pt>
    <dgm:pt modelId="{35D45E05-7C85-47A7-B8B5-716795EBAFCE}" type="sibTrans" cxnId="{D175D5FB-7559-4064-8CFA-F09A57301A21}">
      <dgm:prSet/>
      <dgm:spPr/>
      <dgm:t>
        <a:bodyPr/>
        <a:lstStyle/>
        <a:p>
          <a:endParaRPr lang="ru-RU"/>
        </a:p>
      </dgm:t>
    </dgm:pt>
    <dgm:pt modelId="{02C58D43-7AAB-4F05-A348-A1F7F33DE0E2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  <a:ln w="28575">
          <a:solidFill>
            <a:srgbClr val="FFC000"/>
          </a:solidFill>
        </a:ln>
      </dgm:spPr>
      <dgm:t>
        <a:bodyPr/>
        <a:lstStyle/>
        <a:p>
          <a:r>
            <a:rPr lang="ru-RU" sz="1600" b="1" dirty="0" smtClean="0"/>
            <a:t>По подгруппам</a:t>
          </a:r>
          <a:endParaRPr lang="ru-RU" sz="1600" b="1" dirty="0"/>
        </a:p>
      </dgm:t>
    </dgm:pt>
    <dgm:pt modelId="{7C4B6F74-84D7-410A-BF6D-D16E9925821D}" type="parTrans" cxnId="{1D3007B1-F211-4256-B237-5F86ECE72528}">
      <dgm:prSet/>
      <dgm:spPr/>
      <dgm:t>
        <a:bodyPr/>
        <a:lstStyle/>
        <a:p>
          <a:endParaRPr lang="ru-RU"/>
        </a:p>
      </dgm:t>
    </dgm:pt>
    <dgm:pt modelId="{8D1A1BE1-E43D-4C8B-94A8-55544FA5FEFC}" type="sibTrans" cxnId="{1D3007B1-F211-4256-B237-5F86ECE72528}">
      <dgm:prSet/>
      <dgm:spPr/>
      <dgm:t>
        <a:bodyPr/>
        <a:lstStyle/>
        <a:p>
          <a:endParaRPr lang="ru-RU"/>
        </a:p>
      </dgm:t>
    </dgm:pt>
    <dgm:pt modelId="{70DE5262-A158-4DC2-BBFE-D03A8C7AFDD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 w="28575"/>
      </dgm:spPr>
      <dgm:t>
        <a:bodyPr/>
        <a:lstStyle/>
        <a:p>
          <a:r>
            <a:rPr lang="ru-RU" sz="1800" b="1" dirty="0" smtClean="0"/>
            <a:t>По содержанию</a:t>
          </a:r>
          <a:endParaRPr lang="ru-RU" sz="1800" b="1" dirty="0"/>
        </a:p>
      </dgm:t>
    </dgm:pt>
    <dgm:pt modelId="{1F484436-E7D0-4E43-B2D4-3453BF59C854}" type="parTrans" cxnId="{A439FC5B-6C4D-4E59-98D0-5879AF2799C9}">
      <dgm:prSet/>
      <dgm:spPr/>
      <dgm:t>
        <a:bodyPr/>
        <a:lstStyle/>
        <a:p>
          <a:endParaRPr lang="ru-RU"/>
        </a:p>
      </dgm:t>
    </dgm:pt>
    <dgm:pt modelId="{EE1A8B01-4842-41EF-8A30-2BBDAA562051}" type="sibTrans" cxnId="{A439FC5B-6C4D-4E59-98D0-5879AF2799C9}">
      <dgm:prSet/>
      <dgm:spPr/>
      <dgm:t>
        <a:bodyPr/>
        <a:lstStyle/>
        <a:p>
          <a:endParaRPr lang="ru-RU"/>
        </a:p>
      </dgm:t>
    </dgm:pt>
    <dgm:pt modelId="{609EEC03-56A9-41FC-9B53-1A7D9B5174C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 w="28575"/>
      </dgm:spPr>
      <dgm:t>
        <a:bodyPr/>
        <a:lstStyle/>
        <a:p>
          <a:r>
            <a:rPr lang="ru-RU" sz="1600" b="1" dirty="0" smtClean="0"/>
            <a:t>Типовые</a:t>
          </a:r>
          <a:endParaRPr lang="ru-RU" sz="1600" b="1" dirty="0"/>
        </a:p>
      </dgm:t>
    </dgm:pt>
    <dgm:pt modelId="{DA2A619B-4D6E-4482-AB86-FA2C7C15A90F}" type="parTrans" cxnId="{AF2867DA-12ED-457D-B582-7E61B82AD06B}">
      <dgm:prSet/>
      <dgm:spPr/>
      <dgm:t>
        <a:bodyPr/>
        <a:lstStyle/>
        <a:p>
          <a:endParaRPr lang="ru-RU"/>
        </a:p>
      </dgm:t>
    </dgm:pt>
    <dgm:pt modelId="{C8695885-4670-46DD-8130-C8644C1AB56D}" type="sibTrans" cxnId="{AF2867DA-12ED-457D-B582-7E61B82AD06B}">
      <dgm:prSet/>
      <dgm:spPr/>
      <dgm:t>
        <a:bodyPr/>
        <a:lstStyle/>
        <a:p>
          <a:endParaRPr lang="ru-RU"/>
        </a:p>
      </dgm:t>
    </dgm:pt>
    <dgm:pt modelId="{4AC13803-A8D3-4052-8C26-027EC2F3F35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  <a:ln w="28575">
          <a:solidFill>
            <a:srgbClr val="FFC000"/>
          </a:solidFill>
        </a:ln>
      </dgm:spPr>
      <dgm:t>
        <a:bodyPr/>
        <a:lstStyle/>
        <a:p>
          <a:r>
            <a:rPr lang="ru-RU" sz="1600" b="1" dirty="0" smtClean="0"/>
            <a:t>Фронтальные</a:t>
          </a:r>
          <a:endParaRPr lang="ru-RU" sz="1600" b="1" dirty="0"/>
        </a:p>
      </dgm:t>
    </dgm:pt>
    <dgm:pt modelId="{FFADF417-7B25-4FDD-824E-1B420277A474}" type="parTrans" cxnId="{54A1F225-2CA0-4739-AA9C-FB4AA7428620}">
      <dgm:prSet/>
      <dgm:spPr/>
      <dgm:t>
        <a:bodyPr/>
        <a:lstStyle/>
        <a:p>
          <a:endParaRPr lang="ru-RU"/>
        </a:p>
      </dgm:t>
    </dgm:pt>
    <dgm:pt modelId="{5BB7C9DA-5803-4B2F-905E-88431EFE048A}" type="sibTrans" cxnId="{54A1F225-2CA0-4739-AA9C-FB4AA7428620}">
      <dgm:prSet/>
      <dgm:spPr/>
      <dgm:t>
        <a:bodyPr/>
        <a:lstStyle/>
        <a:p>
          <a:endParaRPr lang="ru-RU"/>
        </a:p>
      </dgm:t>
    </dgm:pt>
    <dgm:pt modelId="{54B073C8-AACD-44FD-9392-46FFF6AB5C1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 w="28575"/>
      </dgm:spPr>
      <dgm:t>
        <a:bodyPr/>
        <a:lstStyle/>
        <a:p>
          <a:r>
            <a:rPr lang="ru-RU" sz="1600" b="1" dirty="0" smtClean="0"/>
            <a:t>Доминантные</a:t>
          </a:r>
          <a:endParaRPr lang="ru-RU" sz="1600" b="1" dirty="0"/>
        </a:p>
      </dgm:t>
    </dgm:pt>
    <dgm:pt modelId="{6564E0E6-8852-4BA4-A369-C1C0924EFED1}" type="parTrans" cxnId="{3074727A-0FCD-4850-9277-CCAAFFEB2F8F}">
      <dgm:prSet/>
      <dgm:spPr/>
      <dgm:t>
        <a:bodyPr/>
        <a:lstStyle/>
        <a:p>
          <a:endParaRPr lang="ru-RU"/>
        </a:p>
      </dgm:t>
    </dgm:pt>
    <dgm:pt modelId="{38FFF02E-ACCA-4959-B81B-6CB2C4ADCECF}" type="sibTrans" cxnId="{3074727A-0FCD-4850-9277-CCAAFFEB2F8F}">
      <dgm:prSet/>
      <dgm:spPr/>
      <dgm:t>
        <a:bodyPr/>
        <a:lstStyle/>
        <a:p>
          <a:endParaRPr lang="ru-RU"/>
        </a:p>
      </dgm:t>
    </dgm:pt>
    <dgm:pt modelId="{9ABE3E42-391D-4507-801F-950F9560DD8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 w="28575"/>
      </dgm:spPr>
      <dgm:t>
        <a:bodyPr/>
        <a:lstStyle/>
        <a:p>
          <a:r>
            <a:rPr lang="ru-RU" sz="1600" b="1" dirty="0" smtClean="0"/>
            <a:t>Тематические</a:t>
          </a:r>
          <a:endParaRPr lang="ru-RU" sz="1600" b="1" dirty="0"/>
        </a:p>
      </dgm:t>
    </dgm:pt>
    <dgm:pt modelId="{491CE202-359E-4C15-9241-14CDF7BD27C6}" type="parTrans" cxnId="{0997D974-36B5-4FD6-AF67-04AFCB741C1B}">
      <dgm:prSet/>
      <dgm:spPr/>
      <dgm:t>
        <a:bodyPr/>
        <a:lstStyle/>
        <a:p>
          <a:endParaRPr lang="ru-RU"/>
        </a:p>
      </dgm:t>
    </dgm:pt>
    <dgm:pt modelId="{3594BF5E-9932-4AB8-8221-0F62FD8FD325}" type="sibTrans" cxnId="{0997D974-36B5-4FD6-AF67-04AFCB741C1B}">
      <dgm:prSet/>
      <dgm:spPr/>
      <dgm:t>
        <a:bodyPr/>
        <a:lstStyle/>
        <a:p>
          <a:endParaRPr lang="ru-RU"/>
        </a:p>
      </dgm:t>
    </dgm:pt>
    <dgm:pt modelId="{2B536289-132A-492C-9E55-A97073AF0E9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 w="28575"/>
      </dgm:spPr>
      <dgm:t>
        <a:bodyPr/>
        <a:lstStyle/>
        <a:p>
          <a:r>
            <a:rPr lang="ru-RU" sz="1600" b="1" dirty="0" smtClean="0"/>
            <a:t>Интегрированные</a:t>
          </a:r>
          <a:endParaRPr lang="ru-RU" sz="1600" b="1" dirty="0"/>
        </a:p>
      </dgm:t>
    </dgm:pt>
    <dgm:pt modelId="{F46688BD-6A23-4D3A-8078-5FA23A39AB55}" type="parTrans" cxnId="{A74DFFBF-E74F-4972-A180-35B9F6436661}">
      <dgm:prSet/>
      <dgm:spPr/>
      <dgm:t>
        <a:bodyPr/>
        <a:lstStyle/>
        <a:p>
          <a:endParaRPr lang="ru-RU"/>
        </a:p>
      </dgm:t>
    </dgm:pt>
    <dgm:pt modelId="{15A7F2D7-C63C-40FF-9CA3-CBA69674E431}" type="sibTrans" cxnId="{A74DFFBF-E74F-4972-A180-35B9F6436661}">
      <dgm:prSet/>
      <dgm:spPr/>
      <dgm:t>
        <a:bodyPr/>
        <a:lstStyle/>
        <a:p>
          <a:endParaRPr lang="ru-RU"/>
        </a:p>
      </dgm:t>
    </dgm:pt>
    <dgm:pt modelId="{0FD57CDE-5F6D-451B-82F7-2DF5C8D05A23}" type="pres">
      <dgm:prSet presAssocID="{5306DEED-AAC0-4616-BD16-D53673965B3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B980DB-65F3-4C55-B157-C64AAC24C423}" type="pres">
      <dgm:prSet presAssocID="{5306DEED-AAC0-4616-BD16-D53673965B35}" presName="hierFlow" presStyleCnt="0"/>
      <dgm:spPr/>
    </dgm:pt>
    <dgm:pt modelId="{0FEE07BC-56EC-4AEA-B572-5060C6CBA400}" type="pres">
      <dgm:prSet presAssocID="{5306DEED-AAC0-4616-BD16-D53673965B3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EE713A6-BC78-4831-9B04-3602FBFFB0AC}" type="pres">
      <dgm:prSet presAssocID="{9BF281B5-53A2-4851-A036-805CEDE61336}" presName="Name17" presStyleCnt="0"/>
      <dgm:spPr/>
    </dgm:pt>
    <dgm:pt modelId="{3364F944-D6F9-4ABB-A340-451EC5CE45B4}" type="pres">
      <dgm:prSet presAssocID="{9BF281B5-53A2-4851-A036-805CEDE61336}" presName="level1Shape" presStyleLbl="node0" presStyleIdx="0" presStyleCnt="1" custScaleX="168233" custScaleY="1418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B60C8F-9558-4813-A56B-5A155B8FAC2E}" type="pres">
      <dgm:prSet presAssocID="{9BF281B5-53A2-4851-A036-805CEDE61336}" presName="hierChild2" presStyleCnt="0"/>
      <dgm:spPr/>
    </dgm:pt>
    <dgm:pt modelId="{00B6F746-4E0A-45A8-945D-BD14A04993A1}" type="pres">
      <dgm:prSet presAssocID="{52C0C34A-F644-4FAB-9919-1DFCFA6A4B14}" presName="Name25" presStyleLbl="parChTrans1D2" presStyleIdx="0" presStyleCnt="2"/>
      <dgm:spPr/>
      <dgm:t>
        <a:bodyPr/>
        <a:lstStyle/>
        <a:p>
          <a:endParaRPr lang="ru-RU"/>
        </a:p>
      </dgm:t>
    </dgm:pt>
    <dgm:pt modelId="{AE83D79A-2378-4F38-9C73-B160299DF746}" type="pres">
      <dgm:prSet presAssocID="{52C0C34A-F644-4FAB-9919-1DFCFA6A4B14}" presName="connTx" presStyleLbl="parChTrans1D2" presStyleIdx="0" presStyleCnt="2"/>
      <dgm:spPr/>
      <dgm:t>
        <a:bodyPr/>
        <a:lstStyle/>
        <a:p>
          <a:endParaRPr lang="ru-RU"/>
        </a:p>
      </dgm:t>
    </dgm:pt>
    <dgm:pt modelId="{4BED1716-39B1-42B2-8928-68D214446746}" type="pres">
      <dgm:prSet presAssocID="{17A4402E-8D5E-4B20-9F69-049D47208BD8}" presName="Name30" presStyleCnt="0"/>
      <dgm:spPr/>
    </dgm:pt>
    <dgm:pt modelId="{A4102A94-73A8-4BB7-80EB-61355A699E72}" type="pres">
      <dgm:prSet presAssocID="{17A4402E-8D5E-4B20-9F69-049D47208BD8}" presName="level2Shape" presStyleLbl="node2" presStyleIdx="0" presStyleCnt="2" custScaleX="141187"/>
      <dgm:spPr/>
      <dgm:t>
        <a:bodyPr/>
        <a:lstStyle/>
        <a:p>
          <a:endParaRPr lang="ru-RU"/>
        </a:p>
      </dgm:t>
    </dgm:pt>
    <dgm:pt modelId="{B855420B-D226-4EA2-B2FC-C0AE345F3745}" type="pres">
      <dgm:prSet presAssocID="{17A4402E-8D5E-4B20-9F69-049D47208BD8}" presName="hierChild3" presStyleCnt="0"/>
      <dgm:spPr/>
    </dgm:pt>
    <dgm:pt modelId="{0719EF6C-C321-4A30-821E-3809C6A651F1}" type="pres">
      <dgm:prSet presAssocID="{D2B68325-015C-4803-962C-3737A7ADF83C}" presName="Name25" presStyleLbl="parChTrans1D3" presStyleIdx="0" presStyleCnt="7"/>
      <dgm:spPr/>
      <dgm:t>
        <a:bodyPr/>
        <a:lstStyle/>
        <a:p>
          <a:endParaRPr lang="ru-RU"/>
        </a:p>
      </dgm:t>
    </dgm:pt>
    <dgm:pt modelId="{063D9BDA-E2DA-4775-B202-D954F3372122}" type="pres">
      <dgm:prSet presAssocID="{D2B68325-015C-4803-962C-3737A7ADF83C}" presName="connTx" presStyleLbl="parChTrans1D3" presStyleIdx="0" presStyleCnt="7"/>
      <dgm:spPr/>
      <dgm:t>
        <a:bodyPr/>
        <a:lstStyle/>
        <a:p>
          <a:endParaRPr lang="ru-RU"/>
        </a:p>
      </dgm:t>
    </dgm:pt>
    <dgm:pt modelId="{D43AD31A-33E1-4912-96ED-EE857DF7DEFC}" type="pres">
      <dgm:prSet presAssocID="{9C9FB8D7-9B9F-49DA-B56A-5EB83FB7774A}" presName="Name30" presStyleCnt="0"/>
      <dgm:spPr/>
    </dgm:pt>
    <dgm:pt modelId="{2A80D1A9-1471-4F44-92D1-09D3693331C9}" type="pres">
      <dgm:prSet presAssocID="{9C9FB8D7-9B9F-49DA-B56A-5EB83FB7774A}" presName="level2Shape" presStyleLbl="node3" presStyleIdx="0" presStyleCnt="7" custScaleX="146453"/>
      <dgm:spPr/>
      <dgm:t>
        <a:bodyPr/>
        <a:lstStyle/>
        <a:p>
          <a:endParaRPr lang="ru-RU"/>
        </a:p>
      </dgm:t>
    </dgm:pt>
    <dgm:pt modelId="{82848213-105B-4305-9A2C-AC66A46AFB47}" type="pres">
      <dgm:prSet presAssocID="{9C9FB8D7-9B9F-49DA-B56A-5EB83FB7774A}" presName="hierChild3" presStyleCnt="0"/>
      <dgm:spPr/>
    </dgm:pt>
    <dgm:pt modelId="{842FAA26-F70D-42C7-8509-1F86513AA961}" type="pres">
      <dgm:prSet presAssocID="{FFADF417-7B25-4FDD-824E-1B420277A474}" presName="Name25" presStyleLbl="parChTrans1D3" presStyleIdx="1" presStyleCnt="7"/>
      <dgm:spPr/>
      <dgm:t>
        <a:bodyPr/>
        <a:lstStyle/>
        <a:p>
          <a:endParaRPr lang="ru-RU"/>
        </a:p>
      </dgm:t>
    </dgm:pt>
    <dgm:pt modelId="{865539FD-0F57-42BB-BE13-DD2BE0DA0340}" type="pres">
      <dgm:prSet presAssocID="{FFADF417-7B25-4FDD-824E-1B420277A474}" presName="connTx" presStyleLbl="parChTrans1D3" presStyleIdx="1" presStyleCnt="7"/>
      <dgm:spPr/>
      <dgm:t>
        <a:bodyPr/>
        <a:lstStyle/>
        <a:p>
          <a:endParaRPr lang="ru-RU"/>
        </a:p>
      </dgm:t>
    </dgm:pt>
    <dgm:pt modelId="{A84DFBE2-16D5-49AF-9262-FF335EC2AB2D}" type="pres">
      <dgm:prSet presAssocID="{4AC13803-A8D3-4052-8C26-027EC2F3F35A}" presName="Name30" presStyleCnt="0"/>
      <dgm:spPr/>
    </dgm:pt>
    <dgm:pt modelId="{344B09B5-2873-4D6A-93A4-2A0A22DD7F9A}" type="pres">
      <dgm:prSet presAssocID="{4AC13803-A8D3-4052-8C26-027EC2F3F35A}" presName="level2Shape" presStyleLbl="node3" presStyleIdx="1" presStyleCnt="7" custScaleX="146453" custLinFactNeighborX="4302" custLinFactNeighborY="-1646"/>
      <dgm:spPr/>
      <dgm:t>
        <a:bodyPr/>
        <a:lstStyle/>
        <a:p>
          <a:endParaRPr lang="ru-RU"/>
        </a:p>
      </dgm:t>
    </dgm:pt>
    <dgm:pt modelId="{B5096DE9-4E55-48A6-AFDF-3D2A257F37A4}" type="pres">
      <dgm:prSet presAssocID="{4AC13803-A8D3-4052-8C26-027EC2F3F35A}" presName="hierChild3" presStyleCnt="0"/>
      <dgm:spPr/>
    </dgm:pt>
    <dgm:pt modelId="{68AF8E7D-FD95-4F53-86DB-7742B9208DE8}" type="pres">
      <dgm:prSet presAssocID="{7C4B6F74-84D7-410A-BF6D-D16E9925821D}" presName="Name25" presStyleLbl="parChTrans1D3" presStyleIdx="2" presStyleCnt="7"/>
      <dgm:spPr/>
      <dgm:t>
        <a:bodyPr/>
        <a:lstStyle/>
        <a:p>
          <a:endParaRPr lang="ru-RU"/>
        </a:p>
      </dgm:t>
    </dgm:pt>
    <dgm:pt modelId="{6F2E3775-7F9C-42F1-B65A-E1CC1F596B29}" type="pres">
      <dgm:prSet presAssocID="{7C4B6F74-84D7-410A-BF6D-D16E9925821D}" presName="connTx" presStyleLbl="parChTrans1D3" presStyleIdx="2" presStyleCnt="7"/>
      <dgm:spPr/>
      <dgm:t>
        <a:bodyPr/>
        <a:lstStyle/>
        <a:p>
          <a:endParaRPr lang="ru-RU"/>
        </a:p>
      </dgm:t>
    </dgm:pt>
    <dgm:pt modelId="{6A75A852-288E-4713-90E4-A578C30344F6}" type="pres">
      <dgm:prSet presAssocID="{02C58D43-7AAB-4F05-A348-A1F7F33DE0E2}" presName="Name30" presStyleCnt="0"/>
      <dgm:spPr/>
    </dgm:pt>
    <dgm:pt modelId="{7377E4A1-9E64-4ECF-945B-57DDDF471A06}" type="pres">
      <dgm:prSet presAssocID="{02C58D43-7AAB-4F05-A348-A1F7F33DE0E2}" presName="level2Shape" presStyleLbl="node3" presStyleIdx="2" presStyleCnt="7" custScaleX="152139"/>
      <dgm:spPr/>
      <dgm:t>
        <a:bodyPr/>
        <a:lstStyle/>
        <a:p>
          <a:endParaRPr lang="ru-RU"/>
        </a:p>
      </dgm:t>
    </dgm:pt>
    <dgm:pt modelId="{91B28785-21F4-4591-B4DD-665332502099}" type="pres">
      <dgm:prSet presAssocID="{02C58D43-7AAB-4F05-A348-A1F7F33DE0E2}" presName="hierChild3" presStyleCnt="0"/>
      <dgm:spPr/>
    </dgm:pt>
    <dgm:pt modelId="{D71D491A-17E3-4D7B-93A5-9BFB463980F8}" type="pres">
      <dgm:prSet presAssocID="{1F484436-E7D0-4E43-B2D4-3453BF59C854}" presName="Name25" presStyleLbl="parChTrans1D2" presStyleIdx="1" presStyleCnt="2"/>
      <dgm:spPr/>
      <dgm:t>
        <a:bodyPr/>
        <a:lstStyle/>
        <a:p>
          <a:endParaRPr lang="ru-RU"/>
        </a:p>
      </dgm:t>
    </dgm:pt>
    <dgm:pt modelId="{FD518677-C341-4B69-AADB-4AC2043F2BEE}" type="pres">
      <dgm:prSet presAssocID="{1F484436-E7D0-4E43-B2D4-3453BF59C85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138AB77B-20E5-45DE-85AA-801D4FD97B39}" type="pres">
      <dgm:prSet presAssocID="{70DE5262-A158-4DC2-BBFE-D03A8C7AFDD4}" presName="Name30" presStyleCnt="0"/>
      <dgm:spPr/>
    </dgm:pt>
    <dgm:pt modelId="{CB9C2860-4811-4F74-9F67-88AC4045B810}" type="pres">
      <dgm:prSet presAssocID="{70DE5262-A158-4DC2-BBFE-D03A8C7AFDD4}" presName="level2Shape" presStyleLbl="node2" presStyleIdx="1" presStyleCnt="2" custScaleX="141187"/>
      <dgm:spPr/>
      <dgm:t>
        <a:bodyPr/>
        <a:lstStyle/>
        <a:p>
          <a:endParaRPr lang="ru-RU"/>
        </a:p>
      </dgm:t>
    </dgm:pt>
    <dgm:pt modelId="{422DB989-0B92-4B1A-B2E5-A594236F980B}" type="pres">
      <dgm:prSet presAssocID="{70DE5262-A158-4DC2-BBFE-D03A8C7AFDD4}" presName="hierChild3" presStyleCnt="0"/>
      <dgm:spPr/>
    </dgm:pt>
    <dgm:pt modelId="{609C7DE1-B48F-43E7-9D0C-46CC7B67E140}" type="pres">
      <dgm:prSet presAssocID="{DA2A619B-4D6E-4482-AB86-FA2C7C15A90F}" presName="Name25" presStyleLbl="parChTrans1D3" presStyleIdx="3" presStyleCnt="7"/>
      <dgm:spPr/>
      <dgm:t>
        <a:bodyPr/>
        <a:lstStyle/>
        <a:p>
          <a:endParaRPr lang="ru-RU"/>
        </a:p>
      </dgm:t>
    </dgm:pt>
    <dgm:pt modelId="{BBAADAE5-C9AD-49C4-9BBD-CC517F7522BB}" type="pres">
      <dgm:prSet presAssocID="{DA2A619B-4D6E-4482-AB86-FA2C7C15A90F}" presName="connTx" presStyleLbl="parChTrans1D3" presStyleIdx="3" presStyleCnt="7"/>
      <dgm:spPr/>
      <dgm:t>
        <a:bodyPr/>
        <a:lstStyle/>
        <a:p>
          <a:endParaRPr lang="ru-RU"/>
        </a:p>
      </dgm:t>
    </dgm:pt>
    <dgm:pt modelId="{DF995227-2580-4407-A281-200289330C9F}" type="pres">
      <dgm:prSet presAssocID="{609EEC03-56A9-41FC-9B53-1A7D9B5174CB}" presName="Name30" presStyleCnt="0"/>
      <dgm:spPr/>
    </dgm:pt>
    <dgm:pt modelId="{10259192-ECD7-4740-B4D6-0B118A5A9A5C}" type="pres">
      <dgm:prSet presAssocID="{609EEC03-56A9-41FC-9B53-1A7D9B5174CB}" presName="level2Shape" presStyleLbl="node3" presStyleIdx="3" presStyleCnt="7" custScaleX="152139"/>
      <dgm:spPr/>
      <dgm:t>
        <a:bodyPr/>
        <a:lstStyle/>
        <a:p>
          <a:endParaRPr lang="ru-RU"/>
        </a:p>
      </dgm:t>
    </dgm:pt>
    <dgm:pt modelId="{60DB9C5F-9EDE-43AD-92C8-701122266BCD}" type="pres">
      <dgm:prSet presAssocID="{609EEC03-56A9-41FC-9B53-1A7D9B5174CB}" presName="hierChild3" presStyleCnt="0"/>
      <dgm:spPr/>
    </dgm:pt>
    <dgm:pt modelId="{E2CCC175-A4F4-4E1F-95BA-BA5228A0FBBB}" type="pres">
      <dgm:prSet presAssocID="{6564E0E6-8852-4BA4-A369-C1C0924EFED1}" presName="Name25" presStyleLbl="parChTrans1D3" presStyleIdx="4" presStyleCnt="7"/>
      <dgm:spPr/>
      <dgm:t>
        <a:bodyPr/>
        <a:lstStyle/>
        <a:p>
          <a:endParaRPr lang="ru-RU"/>
        </a:p>
      </dgm:t>
    </dgm:pt>
    <dgm:pt modelId="{0AD16987-2BF3-4FF6-86AA-29C8D8A006AE}" type="pres">
      <dgm:prSet presAssocID="{6564E0E6-8852-4BA4-A369-C1C0924EFED1}" presName="connTx" presStyleLbl="parChTrans1D3" presStyleIdx="4" presStyleCnt="7"/>
      <dgm:spPr/>
      <dgm:t>
        <a:bodyPr/>
        <a:lstStyle/>
        <a:p>
          <a:endParaRPr lang="ru-RU"/>
        </a:p>
      </dgm:t>
    </dgm:pt>
    <dgm:pt modelId="{184CA230-BFDD-4691-8530-79136CB892E0}" type="pres">
      <dgm:prSet presAssocID="{54B073C8-AACD-44FD-9392-46FFF6AB5C15}" presName="Name30" presStyleCnt="0"/>
      <dgm:spPr/>
    </dgm:pt>
    <dgm:pt modelId="{D1F11815-D2CD-4302-8230-D6DA22DBE1AC}" type="pres">
      <dgm:prSet presAssocID="{54B073C8-AACD-44FD-9392-46FFF6AB5C15}" presName="level2Shape" presStyleLbl="node3" presStyleIdx="4" presStyleCnt="7" custScaleX="154906" custLinFactNeighborX="767" custLinFactNeighborY="5889"/>
      <dgm:spPr/>
      <dgm:t>
        <a:bodyPr/>
        <a:lstStyle/>
        <a:p>
          <a:endParaRPr lang="ru-RU"/>
        </a:p>
      </dgm:t>
    </dgm:pt>
    <dgm:pt modelId="{28AD849C-5277-4372-AA9C-A16F395E1D00}" type="pres">
      <dgm:prSet presAssocID="{54B073C8-AACD-44FD-9392-46FFF6AB5C15}" presName="hierChild3" presStyleCnt="0"/>
      <dgm:spPr/>
    </dgm:pt>
    <dgm:pt modelId="{B9B20985-4209-41DF-930A-A2B42CDBE5DC}" type="pres">
      <dgm:prSet presAssocID="{491CE202-359E-4C15-9241-14CDF7BD27C6}" presName="Name25" presStyleLbl="parChTrans1D3" presStyleIdx="5" presStyleCnt="7"/>
      <dgm:spPr/>
      <dgm:t>
        <a:bodyPr/>
        <a:lstStyle/>
        <a:p>
          <a:endParaRPr lang="ru-RU"/>
        </a:p>
      </dgm:t>
    </dgm:pt>
    <dgm:pt modelId="{22AD4F2E-940B-4051-AE80-EE23C6AE3030}" type="pres">
      <dgm:prSet presAssocID="{491CE202-359E-4C15-9241-14CDF7BD27C6}" presName="connTx" presStyleLbl="parChTrans1D3" presStyleIdx="5" presStyleCnt="7"/>
      <dgm:spPr/>
      <dgm:t>
        <a:bodyPr/>
        <a:lstStyle/>
        <a:p>
          <a:endParaRPr lang="ru-RU"/>
        </a:p>
      </dgm:t>
    </dgm:pt>
    <dgm:pt modelId="{314F5519-ACF7-41EE-8482-46561DBB959D}" type="pres">
      <dgm:prSet presAssocID="{9ABE3E42-391D-4507-801F-950F9560DD86}" presName="Name30" presStyleCnt="0"/>
      <dgm:spPr/>
    </dgm:pt>
    <dgm:pt modelId="{31C80232-8D3A-42D9-B465-DCD08AF76442}" type="pres">
      <dgm:prSet presAssocID="{9ABE3E42-391D-4507-801F-950F9560DD86}" presName="level2Shape" presStyleLbl="node3" presStyleIdx="5" presStyleCnt="7" custScaleX="156860"/>
      <dgm:spPr/>
      <dgm:t>
        <a:bodyPr/>
        <a:lstStyle/>
        <a:p>
          <a:endParaRPr lang="ru-RU"/>
        </a:p>
      </dgm:t>
    </dgm:pt>
    <dgm:pt modelId="{FE181BAF-0264-4EE4-8330-4143B7ACFFA6}" type="pres">
      <dgm:prSet presAssocID="{9ABE3E42-391D-4507-801F-950F9560DD86}" presName="hierChild3" presStyleCnt="0"/>
      <dgm:spPr/>
    </dgm:pt>
    <dgm:pt modelId="{07287484-0B5F-427D-B25B-4C9514FB5225}" type="pres">
      <dgm:prSet presAssocID="{F46688BD-6A23-4D3A-8078-5FA23A39AB55}" presName="Name25" presStyleLbl="parChTrans1D3" presStyleIdx="6" presStyleCnt="7"/>
      <dgm:spPr/>
      <dgm:t>
        <a:bodyPr/>
        <a:lstStyle/>
        <a:p>
          <a:endParaRPr lang="ru-RU"/>
        </a:p>
      </dgm:t>
    </dgm:pt>
    <dgm:pt modelId="{D9A0D955-6915-4B1B-8BE1-C421377A3C9F}" type="pres">
      <dgm:prSet presAssocID="{F46688BD-6A23-4D3A-8078-5FA23A39AB55}" presName="connTx" presStyleLbl="parChTrans1D3" presStyleIdx="6" presStyleCnt="7"/>
      <dgm:spPr/>
      <dgm:t>
        <a:bodyPr/>
        <a:lstStyle/>
        <a:p>
          <a:endParaRPr lang="ru-RU"/>
        </a:p>
      </dgm:t>
    </dgm:pt>
    <dgm:pt modelId="{963464DB-C2EB-4349-A9D5-FD7191CBFF76}" type="pres">
      <dgm:prSet presAssocID="{2B536289-132A-492C-9E55-A97073AF0E95}" presName="Name30" presStyleCnt="0"/>
      <dgm:spPr/>
    </dgm:pt>
    <dgm:pt modelId="{D90A2633-1DFC-4D53-9205-3EDA66F7E3D6}" type="pres">
      <dgm:prSet presAssocID="{2B536289-132A-492C-9E55-A97073AF0E95}" presName="level2Shape" presStyleLbl="node3" presStyleIdx="6" presStyleCnt="7" custScaleX="156440"/>
      <dgm:spPr/>
      <dgm:t>
        <a:bodyPr/>
        <a:lstStyle/>
        <a:p>
          <a:endParaRPr lang="ru-RU"/>
        </a:p>
      </dgm:t>
    </dgm:pt>
    <dgm:pt modelId="{F2A29B7B-DAEF-434F-A062-188D1CE32B5A}" type="pres">
      <dgm:prSet presAssocID="{2B536289-132A-492C-9E55-A97073AF0E95}" presName="hierChild3" presStyleCnt="0"/>
      <dgm:spPr/>
    </dgm:pt>
    <dgm:pt modelId="{6A5D1909-1960-4491-8049-1A2DB6BCFDB2}" type="pres">
      <dgm:prSet presAssocID="{5306DEED-AAC0-4616-BD16-D53673965B35}" presName="bgShapesFlow" presStyleCnt="0"/>
      <dgm:spPr/>
    </dgm:pt>
  </dgm:ptLst>
  <dgm:cxnLst>
    <dgm:cxn modelId="{3074727A-0FCD-4850-9277-CCAAFFEB2F8F}" srcId="{70DE5262-A158-4DC2-BBFE-D03A8C7AFDD4}" destId="{54B073C8-AACD-44FD-9392-46FFF6AB5C15}" srcOrd="1" destOrd="0" parTransId="{6564E0E6-8852-4BA4-A369-C1C0924EFED1}" sibTransId="{38FFF02E-ACCA-4959-B81B-6CB2C4ADCECF}"/>
    <dgm:cxn modelId="{54A1F225-2CA0-4739-AA9C-FB4AA7428620}" srcId="{17A4402E-8D5E-4B20-9F69-049D47208BD8}" destId="{4AC13803-A8D3-4052-8C26-027EC2F3F35A}" srcOrd="1" destOrd="0" parTransId="{FFADF417-7B25-4FDD-824E-1B420277A474}" sibTransId="{5BB7C9DA-5803-4B2F-905E-88431EFE048A}"/>
    <dgm:cxn modelId="{4685D288-0181-4065-A5E8-620C822550F3}" type="presOf" srcId="{1F484436-E7D0-4E43-B2D4-3453BF59C854}" destId="{D71D491A-17E3-4D7B-93A5-9BFB463980F8}" srcOrd="0" destOrd="0" presId="urn:microsoft.com/office/officeart/2005/8/layout/hierarchy5"/>
    <dgm:cxn modelId="{9BA59E80-AD6D-4B5D-B187-D1015A485DFE}" type="presOf" srcId="{4AC13803-A8D3-4052-8C26-027EC2F3F35A}" destId="{344B09B5-2873-4D6A-93A4-2A0A22DD7F9A}" srcOrd="0" destOrd="0" presId="urn:microsoft.com/office/officeart/2005/8/layout/hierarchy5"/>
    <dgm:cxn modelId="{6A60C615-A826-413A-BAE9-B7426895C7A2}" type="presOf" srcId="{DA2A619B-4D6E-4482-AB86-FA2C7C15A90F}" destId="{BBAADAE5-C9AD-49C4-9BBD-CC517F7522BB}" srcOrd="1" destOrd="0" presId="urn:microsoft.com/office/officeart/2005/8/layout/hierarchy5"/>
    <dgm:cxn modelId="{B3057AF4-9A70-495C-9B75-582122CD5E50}" type="presOf" srcId="{54B073C8-AACD-44FD-9392-46FFF6AB5C15}" destId="{D1F11815-D2CD-4302-8230-D6DA22DBE1AC}" srcOrd="0" destOrd="0" presId="urn:microsoft.com/office/officeart/2005/8/layout/hierarchy5"/>
    <dgm:cxn modelId="{B36AAE56-BB74-4327-A1BF-2852EFDEDCC0}" type="presOf" srcId="{52C0C34A-F644-4FAB-9919-1DFCFA6A4B14}" destId="{00B6F746-4E0A-45A8-945D-BD14A04993A1}" srcOrd="0" destOrd="0" presId="urn:microsoft.com/office/officeart/2005/8/layout/hierarchy5"/>
    <dgm:cxn modelId="{313EC685-8842-490A-899F-07C0F2DDC295}" type="presOf" srcId="{5306DEED-AAC0-4616-BD16-D53673965B35}" destId="{0FD57CDE-5F6D-451B-82F7-2DF5C8D05A23}" srcOrd="0" destOrd="0" presId="urn:microsoft.com/office/officeart/2005/8/layout/hierarchy5"/>
    <dgm:cxn modelId="{842589ED-CC6F-482E-A914-EBA0B455CE8F}" type="presOf" srcId="{DA2A619B-4D6E-4482-AB86-FA2C7C15A90F}" destId="{609C7DE1-B48F-43E7-9D0C-46CC7B67E140}" srcOrd="0" destOrd="0" presId="urn:microsoft.com/office/officeart/2005/8/layout/hierarchy5"/>
    <dgm:cxn modelId="{999F4E31-9561-4BC9-8239-80185BAB37B3}" type="presOf" srcId="{7C4B6F74-84D7-410A-BF6D-D16E9925821D}" destId="{68AF8E7D-FD95-4F53-86DB-7742B9208DE8}" srcOrd="0" destOrd="0" presId="urn:microsoft.com/office/officeart/2005/8/layout/hierarchy5"/>
    <dgm:cxn modelId="{40D563A8-6099-43D8-9C6E-1E378B1F4BC7}" type="presOf" srcId="{70DE5262-A158-4DC2-BBFE-D03A8C7AFDD4}" destId="{CB9C2860-4811-4F74-9F67-88AC4045B810}" srcOrd="0" destOrd="0" presId="urn:microsoft.com/office/officeart/2005/8/layout/hierarchy5"/>
    <dgm:cxn modelId="{32950D82-0A16-42F4-92A0-E57544510FBD}" type="presOf" srcId="{6564E0E6-8852-4BA4-A369-C1C0924EFED1}" destId="{0AD16987-2BF3-4FF6-86AA-29C8D8A006AE}" srcOrd="1" destOrd="0" presId="urn:microsoft.com/office/officeart/2005/8/layout/hierarchy5"/>
    <dgm:cxn modelId="{CF5F8E88-C71A-4AA0-94F7-CDB072F1A95E}" type="presOf" srcId="{609EEC03-56A9-41FC-9B53-1A7D9B5174CB}" destId="{10259192-ECD7-4740-B4D6-0B118A5A9A5C}" srcOrd="0" destOrd="0" presId="urn:microsoft.com/office/officeart/2005/8/layout/hierarchy5"/>
    <dgm:cxn modelId="{19EF5F3F-5A71-4914-B30F-7314130EEA7C}" type="presOf" srcId="{F46688BD-6A23-4D3A-8078-5FA23A39AB55}" destId="{07287484-0B5F-427D-B25B-4C9514FB5225}" srcOrd="0" destOrd="0" presId="urn:microsoft.com/office/officeart/2005/8/layout/hierarchy5"/>
    <dgm:cxn modelId="{53295561-38D9-495E-B14E-F2EFB81F2044}" type="presOf" srcId="{52C0C34A-F644-4FAB-9919-1DFCFA6A4B14}" destId="{AE83D79A-2378-4F38-9C73-B160299DF746}" srcOrd="1" destOrd="0" presId="urn:microsoft.com/office/officeart/2005/8/layout/hierarchy5"/>
    <dgm:cxn modelId="{C6B7BE2C-E464-48AE-8FE3-B5717B36C1BE}" type="presOf" srcId="{D2B68325-015C-4803-962C-3737A7ADF83C}" destId="{0719EF6C-C321-4A30-821E-3809C6A651F1}" srcOrd="0" destOrd="0" presId="urn:microsoft.com/office/officeart/2005/8/layout/hierarchy5"/>
    <dgm:cxn modelId="{0997D974-36B5-4FD6-AF67-04AFCB741C1B}" srcId="{70DE5262-A158-4DC2-BBFE-D03A8C7AFDD4}" destId="{9ABE3E42-391D-4507-801F-950F9560DD86}" srcOrd="2" destOrd="0" parTransId="{491CE202-359E-4C15-9241-14CDF7BD27C6}" sibTransId="{3594BF5E-9932-4AB8-8221-0F62FD8FD325}"/>
    <dgm:cxn modelId="{456AE111-7E0C-43B7-B54A-396287655409}" type="presOf" srcId="{2B536289-132A-492C-9E55-A97073AF0E95}" destId="{D90A2633-1DFC-4D53-9205-3EDA66F7E3D6}" srcOrd="0" destOrd="0" presId="urn:microsoft.com/office/officeart/2005/8/layout/hierarchy5"/>
    <dgm:cxn modelId="{67A30E98-65AB-412D-8F0A-930C4A3D640C}" type="presOf" srcId="{1F484436-E7D0-4E43-B2D4-3453BF59C854}" destId="{FD518677-C341-4B69-AADB-4AC2043F2BEE}" srcOrd="1" destOrd="0" presId="urn:microsoft.com/office/officeart/2005/8/layout/hierarchy5"/>
    <dgm:cxn modelId="{1C6AE9D7-F31F-44C7-89D0-5E6E96769FC7}" type="presOf" srcId="{F46688BD-6A23-4D3A-8078-5FA23A39AB55}" destId="{D9A0D955-6915-4B1B-8BE1-C421377A3C9F}" srcOrd="1" destOrd="0" presId="urn:microsoft.com/office/officeart/2005/8/layout/hierarchy5"/>
    <dgm:cxn modelId="{4187A743-0CEB-4111-B143-2218730C5C9C}" type="presOf" srcId="{6564E0E6-8852-4BA4-A369-C1C0924EFED1}" destId="{E2CCC175-A4F4-4E1F-95BA-BA5228A0FBBB}" srcOrd="0" destOrd="0" presId="urn:microsoft.com/office/officeart/2005/8/layout/hierarchy5"/>
    <dgm:cxn modelId="{B736C6F8-9767-4B48-8AC5-C37ED0342617}" type="presOf" srcId="{D2B68325-015C-4803-962C-3737A7ADF83C}" destId="{063D9BDA-E2DA-4775-B202-D954F3372122}" srcOrd="1" destOrd="0" presId="urn:microsoft.com/office/officeart/2005/8/layout/hierarchy5"/>
    <dgm:cxn modelId="{10DE217C-9A22-4455-AC3D-A27B478B1006}" type="presOf" srcId="{17A4402E-8D5E-4B20-9F69-049D47208BD8}" destId="{A4102A94-73A8-4BB7-80EB-61355A699E72}" srcOrd="0" destOrd="0" presId="urn:microsoft.com/office/officeart/2005/8/layout/hierarchy5"/>
    <dgm:cxn modelId="{B976B0E3-9091-459F-9D5B-C9944BFF0CF8}" srcId="{5306DEED-AAC0-4616-BD16-D53673965B35}" destId="{9BF281B5-53A2-4851-A036-805CEDE61336}" srcOrd="0" destOrd="0" parTransId="{B3C89A08-0AED-423D-B946-FD9B6E151D77}" sibTransId="{FADBD507-61AD-48EF-A0FB-D73CF20A88CE}"/>
    <dgm:cxn modelId="{109A80D4-62A1-4B2C-85C9-D73BE8BBB1F3}" type="presOf" srcId="{9ABE3E42-391D-4507-801F-950F9560DD86}" destId="{31C80232-8D3A-42D9-B465-DCD08AF76442}" srcOrd="0" destOrd="0" presId="urn:microsoft.com/office/officeart/2005/8/layout/hierarchy5"/>
    <dgm:cxn modelId="{0CD1547E-ED43-48BA-BF06-84FE3B0719B5}" srcId="{9BF281B5-53A2-4851-A036-805CEDE61336}" destId="{17A4402E-8D5E-4B20-9F69-049D47208BD8}" srcOrd="0" destOrd="0" parTransId="{52C0C34A-F644-4FAB-9919-1DFCFA6A4B14}" sibTransId="{05403452-12DD-48FD-8F4B-FE8DD79F0B29}"/>
    <dgm:cxn modelId="{1D3007B1-F211-4256-B237-5F86ECE72528}" srcId="{17A4402E-8D5E-4B20-9F69-049D47208BD8}" destId="{02C58D43-7AAB-4F05-A348-A1F7F33DE0E2}" srcOrd="2" destOrd="0" parTransId="{7C4B6F74-84D7-410A-BF6D-D16E9925821D}" sibTransId="{8D1A1BE1-E43D-4C8B-94A8-55544FA5FEFC}"/>
    <dgm:cxn modelId="{D175D5FB-7559-4064-8CFA-F09A57301A21}" srcId="{17A4402E-8D5E-4B20-9F69-049D47208BD8}" destId="{9C9FB8D7-9B9F-49DA-B56A-5EB83FB7774A}" srcOrd="0" destOrd="0" parTransId="{D2B68325-015C-4803-962C-3737A7ADF83C}" sibTransId="{35D45E05-7C85-47A7-B8B5-716795EBAFCE}"/>
    <dgm:cxn modelId="{C66423D8-4D7D-42A6-8BE8-0F6CD50C8E5A}" type="presOf" srcId="{7C4B6F74-84D7-410A-BF6D-D16E9925821D}" destId="{6F2E3775-7F9C-42F1-B65A-E1CC1F596B29}" srcOrd="1" destOrd="0" presId="urn:microsoft.com/office/officeart/2005/8/layout/hierarchy5"/>
    <dgm:cxn modelId="{58B0141C-CA8C-420F-9E53-DCC67496D141}" type="presOf" srcId="{491CE202-359E-4C15-9241-14CDF7BD27C6}" destId="{B9B20985-4209-41DF-930A-A2B42CDBE5DC}" srcOrd="0" destOrd="0" presId="urn:microsoft.com/office/officeart/2005/8/layout/hierarchy5"/>
    <dgm:cxn modelId="{C699568E-A06F-4BD0-BBFA-8FDC4F4F77C6}" type="presOf" srcId="{491CE202-359E-4C15-9241-14CDF7BD27C6}" destId="{22AD4F2E-940B-4051-AE80-EE23C6AE3030}" srcOrd="1" destOrd="0" presId="urn:microsoft.com/office/officeart/2005/8/layout/hierarchy5"/>
    <dgm:cxn modelId="{AF2867DA-12ED-457D-B582-7E61B82AD06B}" srcId="{70DE5262-A158-4DC2-BBFE-D03A8C7AFDD4}" destId="{609EEC03-56A9-41FC-9B53-1A7D9B5174CB}" srcOrd="0" destOrd="0" parTransId="{DA2A619B-4D6E-4482-AB86-FA2C7C15A90F}" sibTransId="{C8695885-4670-46DD-8130-C8644C1AB56D}"/>
    <dgm:cxn modelId="{2BED1629-54FC-4CE8-86C0-30D9EDC1795E}" type="presOf" srcId="{9BF281B5-53A2-4851-A036-805CEDE61336}" destId="{3364F944-D6F9-4ABB-A340-451EC5CE45B4}" srcOrd="0" destOrd="0" presId="urn:microsoft.com/office/officeart/2005/8/layout/hierarchy5"/>
    <dgm:cxn modelId="{A439FC5B-6C4D-4E59-98D0-5879AF2799C9}" srcId="{9BF281B5-53A2-4851-A036-805CEDE61336}" destId="{70DE5262-A158-4DC2-BBFE-D03A8C7AFDD4}" srcOrd="1" destOrd="0" parTransId="{1F484436-E7D0-4E43-B2D4-3453BF59C854}" sibTransId="{EE1A8B01-4842-41EF-8A30-2BBDAA562051}"/>
    <dgm:cxn modelId="{6D8CC0B4-90C9-49AA-9F94-050BB4796A5C}" type="presOf" srcId="{9C9FB8D7-9B9F-49DA-B56A-5EB83FB7774A}" destId="{2A80D1A9-1471-4F44-92D1-09D3693331C9}" srcOrd="0" destOrd="0" presId="urn:microsoft.com/office/officeart/2005/8/layout/hierarchy5"/>
    <dgm:cxn modelId="{60B8FEF8-2E4C-4692-9DAE-9EA5A9B48C66}" type="presOf" srcId="{02C58D43-7AAB-4F05-A348-A1F7F33DE0E2}" destId="{7377E4A1-9E64-4ECF-945B-57DDDF471A06}" srcOrd="0" destOrd="0" presId="urn:microsoft.com/office/officeart/2005/8/layout/hierarchy5"/>
    <dgm:cxn modelId="{8793A1C0-A7E4-46DF-AB15-52208AB83809}" type="presOf" srcId="{FFADF417-7B25-4FDD-824E-1B420277A474}" destId="{842FAA26-F70D-42C7-8509-1F86513AA961}" srcOrd="0" destOrd="0" presId="urn:microsoft.com/office/officeart/2005/8/layout/hierarchy5"/>
    <dgm:cxn modelId="{4C55556E-EE49-4E30-8EB7-27E24F416602}" type="presOf" srcId="{FFADF417-7B25-4FDD-824E-1B420277A474}" destId="{865539FD-0F57-42BB-BE13-DD2BE0DA0340}" srcOrd="1" destOrd="0" presId="urn:microsoft.com/office/officeart/2005/8/layout/hierarchy5"/>
    <dgm:cxn modelId="{A74DFFBF-E74F-4972-A180-35B9F6436661}" srcId="{70DE5262-A158-4DC2-BBFE-D03A8C7AFDD4}" destId="{2B536289-132A-492C-9E55-A97073AF0E95}" srcOrd="3" destOrd="0" parTransId="{F46688BD-6A23-4D3A-8078-5FA23A39AB55}" sibTransId="{15A7F2D7-C63C-40FF-9CA3-CBA69674E431}"/>
    <dgm:cxn modelId="{F5226296-22A8-46B3-80A9-C46535D02540}" type="presParOf" srcId="{0FD57CDE-5F6D-451B-82F7-2DF5C8D05A23}" destId="{69B980DB-65F3-4C55-B157-C64AAC24C423}" srcOrd="0" destOrd="0" presId="urn:microsoft.com/office/officeart/2005/8/layout/hierarchy5"/>
    <dgm:cxn modelId="{A3196096-7FE5-40F4-92C4-26B4E7C9C738}" type="presParOf" srcId="{69B980DB-65F3-4C55-B157-C64AAC24C423}" destId="{0FEE07BC-56EC-4AEA-B572-5060C6CBA400}" srcOrd="0" destOrd="0" presId="urn:microsoft.com/office/officeart/2005/8/layout/hierarchy5"/>
    <dgm:cxn modelId="{E96D4C21-9473-4072-8588-2D7C7778805B}" type="presParOf" srcId="{0FEE07BC-56EC-4AEA-B572-5060C6CBA400}" destId="{AEE713A6-BC78-4831-9B04-3602FBFFB0AC}" srcOrd="0" destOrd="0" presId="urn:microsoft.com/office/officeart/2005/8/layout/hierarchy5"/>
    <dgm:cxn modelId="{9A967328-D137-4366-B955-41E9EEFC8B1D}" type="presParOf" srcId="{AEE713A6-BC78-4831-9B04-3602FBFFB0AC}" destId="{3364F944-D6F9-4ABB-A340-451EC5CE45B4}" srcOrd="0" destOrd="0" presId="urn:microsoft.com/office/officeart/2005/8/layout/hierarchy5"/>
    <dgm:cxn modelId="{3135B9CE-C027-436E-A88E-FE450EB2187F}" type="presParOf" srcId="{AEE713A6-BC78-4831-9B04-3602FBFFB0AC}" destId="{84B60C8F-9558-4813-A56B-5A155B8FAC2E}" srcOrd="1" destOrd="0" presId="urn:microsoft.com/office/officeart/2005/8/layout/hierarchy5"/>
    <dgm:cxn modelId="{AF6F8D85-125D-4548-95C2-90AB51CA0C69}" type="presParOf" srcId="{84B60C8F-9558-4813-A56B-5A155B8FAC2E}" destId="{00B6F746-4E0A-45A8-945D-BD14A04993A1}" srcOrd="0" destOrd="0" presId="urn:microsoft.com/office/officeart/2005/8/layout/hierarchy5"/>
    <dgm:cxn modelId="{210149AD-81BB-40F9-A7EB-C874462FBE1E}" type="presParOf" srcId="{00B6F746-4E0A-45A8-945D-BD14A04993A1}" destId="{AE83D79A-2378-4F38-9C73-B160299DF746}" srcOrd="0" destOrd="0" presId="urn:microsoft.com/office/officeart/2005/8/layout/hierarchy5"/>
    <dgm:cxn modelId="{80EB892E-92EB-4253-A025-20694458772A}" type="presParOf" srcId="{84B60C8F-9558-4813-A56B-5A155B8FAC2E}" destId="{4BED1716-39B1-42B2-8928-68D214446746}" srcOrd="1" destOrd="0" presId="urn:microsoft.com/office/officeart/2005/8/layout/hierarchy5"/>
    <dgm:cxn modelId="{9FF691D2-302B-4F9B-AC48-BF0625AFC4F3}" type="presParOf" srcId="{4BED1716-39B1-42B2-8928-68D214446746}" destId="{A4102A94-73A8-4BB7-80EB-61355A699E72}" srcOrd="0" destOrd="0" presId="urn:microsoft.com/office/officeart/2005/8/layout/hierarchy5"/>
    <dgm:cxn modelId="{201AD847-1F1A-4DFE-9F30-5CF28547ACF4}" type="presParOf" srcId="{4BED1716-39B1-42B2-8928-68D214446746}" destId="{B855420B-D226-4EA2-B2FC-C0AE345F3745}" srcOrd="1" destOrd="0" presId="urn:microsoft.com/office/officeart/2005/8/layout/hierarchy5"/>
    <dgm:cxn modelId="{02138555-E5EF-4632-A9B5-4EF1C13CC694}" type="presParOf" srcId="{B855420B-D226-4EA2-B2FC-C0AE345F3745}" destId="{0719EF6C-C321-4A30-821E-3809C6A651F1}" srcOrd="0" destOrd="0" presId="urn:microsoft.com/office/officeart/2005/8/layout/hierarchy5"/>
    <dgm:cxn modelId="{D3722283-B293-418F-B061-81EB3EC9FD9F}" type="presParOf" srcId="{0719EF6C-C321-4A30-821E-3809C6A651F1}" destId="{063D9BDA-E2DA-4775-B202-D954F3372122}" srcOrd="0" destOrd="0" presId="urn:microsoft.com/office/officeart/2005/8/layout/hierarchy5"/>
    <dgm:cxn modelId="{AA62E3E3-ABB1-480F-A41C-90D5BA466208}" type="presParOf" srcId="{B855420B-D226-4EA2-B2FC-C0AE345F3745}" destId="{D43AD31A-33E1-4912-96ED-EE857DF7DEFC}" srcOrd="1" destOrd="0" presId="urn:microsoft.com/office/officeart/2005/8/layout/hierarchy5"/>
    <dgm:cxn modelId="{15E032C3-B19E-4863-907D-CA27C6701080}" type="presParOf" srcId="{D43AD31A-33E1-4912-96ED-EE857DF7DEFC}" destId="{2A80D1A9-1471-4F44-92D1-09D3693331C9}" srcOrd="0" destOrd="0" presId="urn:microsoft.com/office/officeart/2005/8/layout/hierarchy5"/>
    <dgm:cxn modelId="{54E40D5F-5FDF-4FF5-B44C-FD91B002C114}" type="presParOf" srcId="{D43AD31A-33E1-4912-96ED-EE857DF7DEFC}" destId="{82848213-105B-4305-9A2C-AC66A46AFB47}" srcOrd="1" destOrd="0" presId="urn:microsoft.com/office/officeart/2005/8/layout/hierarchy5"/>
    <dgm:cxn modelId="{F7B5AA38-DD4A-40A9-8386-7D7336BEC52D}" type="presParOf" srcId="{B855420B-D226-4EA2-B2FC-C0AE345F3745}" destId="{842FAA26-F70D-42C7-8509-1F86513AA961}" srcOrd="2" destOrd="0" presId="urn:microsoft.com/office/officeart/2005/8/layout/hierarchy5"/>
    <dgm:cxn modelId="{DDEE10D7-8BF1-4447-BFFC-045EE2F56899}" type="presParOf" srcId="{842FAA26-F70D-42C7-8509-1F86513AA961}" destId="{865539FD-0F57-42BB-BE13-DD2BE0DA0340}" srcOrd="0" destOrd="0" presId="urn:microsoft.com/office/officeart/2005/8/layout/hierarchy5"/>
    <dgm:cxn modelId="{1B30E37B-0BC7-45D7-8E63-BF33674FD27A}" type="presParOf" srcId="{B855420B-D226-4EA2-B2FC-C0AE345F3745}" destId="{A84DFBE2-16D5-49AF-9262-FF335EC2AB2D}" srcOrd="3" destOrd="0" presId="urn:microsoft.com/office/officeart/2005/8/layout/hierarchy5"/>
    <dgm:cxn modelId="{C795CA39-F12B-45CD-96F8-B58DA38AF698}" type="presParOf" srcId="{A84DFBE2-16D5-49AF-9262-FF335EC2AB2D}" destId="{344B09B5-2873-4D6A-93A4-2A0A22DD7F9A}" srcOrd="0" destOrd="0" presId="urn:microsoft.com/office/officeart/2005/8/layout/hierarchy5"/>
    <dgm:cxn modelId="{1A9F9C86-4ABE-49E9-8B34-791DFF9BF6C8}" type="presParOf" srcId="{A84DFBE2-16D5-49AF-9262-FF335EC2AB2D}" destId="{B5096DE9-4E55-48A6-AFDF-3D2A257F37A4}" srcOrd="1" destOrd="0" presId="urn:microsoft.com/office/officeart/2005/8/layout/hierarchy5"/>
    <dgm:cxn modelId="{A49BB63B-8EB4-4DD7-9AD4-E6B3579447FA}" type="presParOf" srcId="{B855420B-D226-4EA2-B2FC-C0AE345F3745}" destId="{68AF8E7D-FD95-4F53-86DB-7742B9208DE8}" srcOrd="4" destOrd="0" presId="urn:microsoft.com/office/officeart/2005/8/layout/hierarchy5"/>
    <dgm:cxn modelId="{4D213F2A-57F2-40F2-AD27-6457009C88D0}" type="presParOf" srcId="{68AF8E7D-FD95-4F53-86DB-7742B9208DE8}" destId="{6F2E3775-7F9C-42F1-B65A-E1CC1F596B29}" srcOrd="0" destOrd="0" presId="urn:microsoft.com/office/officeart/2005/8/layout/hierarchy5"/>
    <dgm:cxn modelId="{B5ED9B8A-B8FA-444D-BE1C-558B108E77DF}" type="presParOf" srcId="{B855420B-D226-4EA2-B2FC-C0AE345F3745}" destId="{6A75A852-288E-4713-90E4-A578C30344F6}" srcOrd="5" destOrd="0" presId="urn:microsoft.com/office/officeart/2005/8/layout/hierarchy5"/>
    <dgm:cxn modelId="{C38EE341-767A-4D33-A3EB-9EFA409CA7B9}" type="presParOf" srcId="{6A75A852-288E-4713-90E4-A578C30344F6}" destId="{7377E4A1-9E64-4ECF-945B-57DDDF471A06}" srcOrd="0" destOrd="0" presId="urn:microsoft.com/office/officeart/2005/8/layout/hierarchy5"/>
    <dgm:cxn modelId="{A8B89F7A-26CC-4104-970E-57079596CF73}" type="presParOf" srcId="{6A75A852-288E-4713-90E4-A578C30344F6}" destId="{91B28785-21F4-4591-B4DD-665332502099}" srcOrd="1" destOrd="0" presId="urn:microsoft.com/office/officeart/2005/8/layout/hierarchy5"/>
    <dgm:cxn modelId="{D6589A22-CB82-4174-B04A-F1E7C9157639}" type="presParOf" srcId="{84B60C8F-9558-4813-A56B-5A155B8FAC2E}" destId="{D71D491A-17E3-4D7B-93A5-9BFB463980F8}" srcOrd="2" destOrd="0" presId="urn:microsoft.com/office/officeart/2005/8/layout/hierarchy5"/>
    <dgm:cxn modelId="{34418CDD-1D09-41C1-B2F7-378AFFBDABEF}" type="presParOf" srcId="{D71D491A-17E3-4D7B-93A5-9BFB463980F8}" destId="{FD518677-C341-4B69-AADB-4AC2043F2BEE}" srcOrd="0" destOrd="0" presId="urn:microsoft.com/office/officeart/2005/8/layout/hierarchy5"/>
    <dgm:cxn modelId="{3B86901E-0A0D-4234-9574-1CC0694FF2A6}" type="presParOf" srcId="{84B60C8F-9558-4813-A56B-5A155B8FAC2E}" destId="{138AB77B-20E5-45DE-85AA-801D4FD97B39}" srcOrd="3" destOrd="0" presId="urn:microsoft.com/office/officeart/2005/8/layout/hierarchy5"/>
    <dgm:cxn modelId="{BEC267CA-DC55-4591-B158-4E60D91AE6D4}" type="presParOf" srcId="{138AB77B-20E5-45DE-85AA-801D4FD97B39}" destId="{CB9C2860-4811-4F74-9F67-88AC4045B810}" srcOrd="0" destOrd="0" presId="urn:microsoft.com/office/officeart/2005/8/layout/hierarchy5"/>
    <dgm:cxn modelId="{E00C4C75-3417-4869-8D0C-9959AA198DE8}" type="presParOf" srcId="{138AB77B-20E5-45DE-85AA-801D4FD97B39}" destId="{422DB989-0B92-4B1A-B2E5-A594236F980B}" srcOrd="1" destOrd="0" presId="urn:microsoft.com/office/officeart/2005/8/layout/hierarchy5"/>
    <dgm:cxn modelId="{4C7DDC11-EEF1-40A7-A024-5BB26544578C}" type="presParOf" srcId="{422DB989-0B92-4B1A-B2E5-A594236F980B}" destId="{609C7DE1-B48F-43E7-9D0C-46CC7B67E140}" srcOrd="0" destOrd="0" presId="urn:microsoft.com/office/officeart/2005/8/layout/hierarchy5"/>
    <dgm:cxn modelId="{B1CA4AA5-F9CD-4D55-9E9E-CBCCF8B07880}" type="presParOf" srcId="{609C7DE1-B48F-43E7-9D0C-46CC7B67E140}" destId="{BBAADAE5-C9AD-49C4-9BBD-CC517F7522BB}" srcOrd="0" destOrd="0" presId="urn:microsoft.com/office/officeart/2005/8/layout/hierarchy5"/>
    <dgm:cxn modelId="{63127B45-542C-4478-9B23-9B3C30B7E037}" type="presParOf" srcId="{422DB989-0B92-4B1A-B2E5-A594236F980B}" destId="{DF995227-2580-4407-A281-200289330C9F}" srcOrd="1" destOrd="0" presId="urn:microsoft.com/office/officeart/2005/8/layout/hierarchy5"/>
    <dgm:cxn modelId="{0E3E3675-0666-42F5-BB33-DCE539F63B17}" type="presParOf" srcId="{DF995227-2580-4407-A281-200289330C9F}" destId="{10259192-ECD7-4740-B4D6-0B118A5A9A5C}" srcOrd="0" destOrd="0" presId="urn:microsoft.com/office/officeart/2005/8/layout/hierarchy5"/>
    <dgm:cxn modelId="{D169B006-75C9-44A2-9679-7A956670E02C}" type="presParOf" srcId="{DF995227-2580-4407-A281-200289330C9F}" destId="{60DB9C5F-9EDE-43AD-92C8-701122266BCD}" srcOrd="1" destOrd="0" presId="urn:microsoft.com/office/officeart/2005/8/layout/hierarchy5"/>
    <dgm:cxn modelId="{21CBA992-3FAC-4FB7-8AFD-C7F3B159C299}" type="presParOf" srcId="{422DB989-0B92-4B1A-B2E5-A594236F980B}" destId="{E2CCC175-A4F4-4E1F-95BA-BA5228A0FBBB}" srcOrd="2" destOrd="0" presId="urn:microsoft.com/office/officeart/2005/8/layout/hierarchy5"/>
    <dgm:cxn modelId="{0D1D1C60-70CC-4FD6-97E9-7E9B9165EC98}" type="presParOf" srcId="{E2CCC175-A4F4-4E1F-95BA-BA5228A0FBBB}" destId="{0AD16987-2BF3-4FF6-86AA-29C8D8A006AE}" srcOrd="0" destOrd="0" presId="urn:microsoft.com/office/officeart/2005/8/layout/hierarchy5"/>
    <dgm:cxn modelId="{D98B695F-FC24-44FD-BF27-92CB5C0D7E6F}" type="presParOf" srcId="{422DB989-0B92-4B1A-B2E5-A594236F980B}" destId="{184CA230-BFDD-4691-8530-79136CB892E0}" srcOrd="3" destOrd="0" presId="urn:microsoft.com/office/officeart/2005/8/layout/hierarchy5"/>
    <dgm:cxn modelId="{BF69544B-8171-41BF-8F23-954DC52255E6}" type="presParOf" srcId="{184CA230-BFDD-4691-8530-79136CB892E0}" destId="{D1F11815-D2CD-4302-8230-D6DA22DBE1AC}" srcOrd="0" destOrd="0" presId="urn:microsoft.com/office/officeart/2005/8/layout/hierarchy5"/>
    <dgm:cxn modelId="{362A0035-14E3-4E43-9A06-48F6C3AB7032}" type="presParOf" srcId="{184CA230-BFDD-4691-8530-79136CB892E0}" destId="{28AD849C-5277-4372-AA9C-A16F395E1D00}" srcOrd="1" destOrd="0" presId="urn:microsoft.com/office/officeart/2005/8/layout/hierarchy5"/>
    <dgm:cxn modelId="{1E10BBF3-7B95-49CB-BD1A-99B7F26AA230}" type="presParOf" srcId="{422DB989-0B92-4B1A-B2E5-A594236F980B}" destId="{B9B20985-4209-41DF-930A-A2B42CDBE5DC}" srcOrd="4" destOrd="0" presId="urn:microsoft.com/office/officeart/2005/8/layout/hierarchy5"/>
    <dgm:cxn modelId="{11D736F8-96C4-45A4-86E8-23D651FD76FB}" type="presParOf" srcId="{B9B20985-4209-41DF-930A-A2B42CDBE5DC}" destId="{22AD4F2E-940B-4051-AE80-EE23C6AE3030}" srcOrd="0" destOrd="0" presId="urn:microsoft.com/office/officeart/2005/8/layout/hierarchy5"/>
    <dgm:cxn modelId="{E1AABCBB-3BCC-4EFE-BC0A-BCB9E5831982}" type="presParOf" srcId="{422DB989-0B92-4B1A-B2E5-A594236F980B}" destId="{314F5519-ACF7-41EE-8482-46561DBB959D}" srcOrd="5" destOrd="0" presId="urn:microsoft.com/office/officeart/2005/8/layout/hierarchy5"/>
    <dgm:cxn modelId="{D27869D7-8477-4ECB-AE68-3985A6B9AA4A}" type="presParOf" srcId="{314F5519-ACF7-41EE-8482-46561DBB959D}" destId="{31C80232-8D3A-42D9-B465-DCD08AF76442}" srcOrd="0" destOrd="0" presId="urn:microsoft.com/office/officeart/2005/8/layout/hierarchy5"/>
    <dgm:cxn modelId="{A5CFBCF4-5E78-4888-B1A2-E378058EFDC4}" type="presParOf" srcId="{314F5519-ACF7-41EE-8482-46561DBB959D}" destId="{FE181BAF-0264-4EE4-8330-4143B7ACFFA6}" srcOrd="1" destOrd="0" presId="urn:microsoft.com/office/officeart/2005/8/layout/hierarchy5"/>
    <dgm:cxn modelId="{7A7D9B4A-C892-4EA3-B659-A483BD124F8E}" type="presParOf" srcId="{422DB989-0B92-4B1A-B2E5-A594236F980B}" destId="{07287484-0B5F-427D-B25B-4C9514FB5225}" srcOrd="6" destOrd="0" presId="urn:microsoft.com/office/officeart/2005/8/layout/hierarchy5"/>
    <dgm:cxn modelId="{F423F14D-FEBE-41F3-9C32-560884E65DC0}" type="presParOf" srcId="{07287484-0B5F-427D-B25B-4C9514FB5225}" destId="{D9A0D955-6915-4B1B-8BE1-C421377A3C9F}" srcOrd="0" destOrd="0" presId="urn:microsoft.com/office/officeart/2005/8/layout/hierarchy5"/>
    <dgm:cxn modelId="{308F0095-5127-4251-B0B7-0D69ECB70A67}" type="presParOf" srcId="{422DB989-0B92-4B1A-B2E5-A594236F980B}" destId="{963464DB-C2EB-4349-A9D5-FD7191CBFF76}" srcOrd="7" destOrd="0" presId="urn:microsoft.com/office/officeart/2005/8/layout/hierarchy5"/>
    <dgm:cxn modelId="{E8FC8552-8FB7-4B27-975F-D38832D48C8E}" type="presParOf" srcId="{963464DB-C2EB-4349-A9D5-FD7191CBFF76}" destId="{D90A2633-1DFC-4D53-9205-3EDA66F7E3D6}" srcOrd="0" destOrd="0" presId="urn:microsoft.com/office/officeart/2005/8/layout/hierarchy5"/>
    <dgm:cxn modelId="{37176976-E97D-47C5-8B11-E902FC449DA4}" type="presParOf" srcId="{963464DB-C2EB-4349-A9D5-FD7191CBFF76}" destId="{F2A29B7B-DAEF-434F-A062-188D1CE32B5A}" srcOrd="1" destOrd="0" presId="urn:microsoft.com/office/officeart/2005/8/layout/hierarchy5"/>
    <dgm:cxn modelId="{47373BF2-1C05-4EDE-BAE0-38212081350C}" type="presParOf" srcId="{0FD57CDE-5F6D-451B-82F7-2DF5C8D05A23}" destId="{6A5D1909-1960-4491-8049-1A2DB6BCFDB2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B56D55-D696-420E-A1A9-E35E45264DF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3C47E4-BF09-42F3-B586-28143BFFCBE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Виды музыкальной деятельности</a:t>
          </a:r>
          <a:endParaRPr lang="ru-RU" sz="1800" b="1" dirty="0">
            <a:solidFill>
              <a:schemeClr val="tx1"/>
            </a:solidFill>
          </a:endParaRPr>
        </a:p>
      </dgm:t>
    </dgm:pt>
    <dgm:pt modelId="{627D9489-1762-4986-8ED4-CD7BAAE8C115}" type="parTrans" cxnId="{E7852E15-EEA0-42C3-9BFC-06B1789A73C9}">
      <dgm:prSet/>
      <dgm:spPr/>
      <dgm:t>
        <a:bodyPr/>
        <a:lstStyle/>
        <a:p>
          <a:endParaRPr lang="ru-RU"/>
        </a:p>
      </dgm:t>
    </dgm:pt>
    <dgm:pt modelId="{5D8DACA7-E714-4806-94C6-D12BC238D1E5}" type="sibTrans" cxnId="{E7852E15-EEA0-42C3-9BFC-06B1789A73C9}">
      <dgm:prSet/>
      <dgm:spPr/>
      <dgm:t>
        <a:bodyPr/>
        <a:lstStyle/>
        <a:p>
          <a:endParaRPr lang="ru-RU"/>
        </a:p>
      </dgm:t>
    </dgm:pt>
    <dgm:pt modelId="{14E0A94B-9F24-45D7-A243-60AF0A792CEA}" type="asst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Музыкально-двигательные упражнения</a:t>
          </a:r>
          <a:endParaRPr lang="ru-RU" sz="1600" dirty="0">
            <a:solidFill>
              <a:schemeClr val="tx1"/>
            </a:solidFill>
          </a:endParaRPr>
        </a:p>
      </dgm:t>
    </dgm:pt>
    <dgm:pt modelId="{4E17F23C-91A9-4B13-A5B9-DCB1E75DD903}" type="parTrans" cxnId="{AF829824-1BB4-47A5-936C-08E6B861C167}">
      <dgm:prSet/>
      <dgm:spPr/>
      <dgm:t>
        <a:bodyPr/>
        <a:lstStyle/>
        <a:p>
          <a:endParaRPr lang="ru-RU"/>
        </a:p>
      </dgm:t>
    </dgm:pt>
    <dgm:pt modelId="{875CEAD6-87E5-4D1B-A503-A0D6F5F6F214}" type="sibTrans" cxnId="{AF829824-1BB4-47A5-936C-08E6B861C167}">
      <dgm:prSet/>
      <dgm:spPr/>
      <dgm:t>
        <a:bodyPr/>
        <a:lstStyle/>
        <a:p>
          <a:endParaRPr lang="ru-RU"/>
        </a:p>
      </dgm:t>
    </dgm:pt>
    <dgm:pt modelId="{80EFBB78-E473-4727-BF4B-C7C43F605348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Слушание музыки</a:t>
          </a:r>
          <a:endParaRPr lang="ru-RU" sz="1600" dirty="0">
            <a:solidFill>
              <a:schemeClr val="tx1"/>
            </a:solidFill>
          </a:endParaRPr>
        </a:p>
      </dgm:t>
    </dgm:pt>
    <dgm:pt modelId="{EC267510-03BE-4A81-9E6B-08D74FE8192E}" type="parTrans" cxnId="{32949500-086C-4439-A3B3-4545BF6AFA4E}">
      <dgm:prSet/>
      <dgm:spPr/>
      <dgm:t>
        <a:bodyPr/>
        <a:lstStyle/>
        <a:p>
          <a:endParaRPr lang="ru-RU"/>
        </a:p>
      </dgm:t>
    </dgm:pt>
    <dgm:pt modelId="{87E22B28-CED6-4C76-9783-D40F6E0F7925}" type="sibTrans" cxnId="{32949500-086C-4439-A3B3-4545BF6AFA4E}">
      <dgm:prSet/>
      <dgm:spPr/>
      <dgm:t>
        <a:bodyPr/>
        <a:lstStyle/>
        <a:p>
          <a:endParaRPr lang="ru-RU"/>
        </a:p>
      </dgm:t>
    </dgm:pt>
    <dgm:pt modelId="{74795BF1-BB60-457C-AAF4-C21A58D74D2B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Распевание</a:t>
          </a:r>
          <a:endParaRPr lang="ru-RU" sz="1600" dirty="0">
            <a:solidFill>
              <a:schemeClr val="tx1"/>
            </a:solidFill>
          </a:endParaRPr>
        </a:p>
      </dgm:t>
    </dgm:pt>
    <dgm:pt modelId="{DADBEB1E-1C1A-4108-BC9A-47D136A726DC}" type="parTrans" cxnId="{9B4232D9-264E-48E7-8268-A5F621EE4743}">
      <dgm:prSet/>
      <dgm:spPr/>
      <dgm:t>
        <a:bodyPr/>
        <a:lstStyle/>
        <a:p>
          <a:endParaRPr lang="ru-RU"/>
        </a:p>
      </dgm:t>
    </dgm:pt>
    <dgm:pt modelId="{588DDC2D-1705-4035-80B3-FE33BAC96D72}" type="sibTrans" cxnId="{9B4232D9-264E-48E7-8268-A5F621EE4743}">
      <dgm:prSet/>
      <dgm:spPr/>
      <dgm:t>
        <a:bodyPr/>
        <a:lstStyle/>
        <a:p>
          <a:endParaRPr lang="ru-RU"/>
        </a:p>
      </dgm:t>
    </dgm:pt>
    <dgm:pt modelId="{FE996DF5-C088-4079-AF67-82AC07543DBB}" type="asst">
      <dgm:prSet/>
      <dgm:spPr/>
      <dgm:t>
        <a:bodyPr/>
        <a:lstStyle/>
        <a:p>
          <a:endParaRPr lang="ru-RU"/>
        </a:p>
      </dgm:t>
    </dgm:pt>
    <dgm:pt modelId="{57B7AA90-3CCE-406E-983D-408E18AE35EF}" type="parTrans" cxnId="{432BA739-3AB1-48E0-97E3-A5DAD9404D9F}">
      <dgm:prSet/>
      <dgm:spPr/>
      <dgm:t>
        <a:bodyPr/>
        <a:lstStyle/>
        <a:p>
          <a:endParaRPr lang="ru-RU"/>
        </a:p>
      </dgm:t>
    </dgm:pt>
    <dgm:pt modelId="{D482BD2C-D135-4199-ABA5-E0D4273C9FDF}" type="sibTrans" cxnId="{432BA739-3AB1-48E0-97E3-A5DAD9404D9F}">
      <dgm:prSet/>
      <dgm:spPr/>
      <dgm:t>
        <a:bodyPr/>
        <a:lstStyle/>
        <a:p>
          <a:endParaRPr lang="ru-RU"/>
        </a:p>
      </dgm:t>
    </dgm:pt>
    <dgm:pt modelId="{DF7347A2-6927-46C8-B780-B96F03365DD2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Пение, песенное творчество</a:t>
          </a:r>
          <a:endParaRPr lang="ru-RU" sz="1600" dirty="0">
            <a:solidFill>
              <a:schemeClr val="tx1"/>
            </a:solidFill>
          </a:endParaRPr>
        </a:p>
      </dgm:t>
    </dgm:pt>
    <dgm:pt modelId="{9422AA51-0EC5-4368-B66D-1BEC0D06B869}" type="parTrans" cxnId="{605115FF-2D23-45AC-AB43-AE49D9B10824}">
      <dgm:prSet/>
      <dgm:spPr/>
      <dgm:t>
        <a:bodyPr/>
        <a:lstStyle/>
        <a:p>
          <a:endParaRPr lang="ru-RU"/>
        </a:p>
      </dgm:t>
    </dgm:pt>
    <dgm:pt modelId="{E259231A-A6C2-4CF8-B5AB-80730856CDFE}" type="sibTrans" cxnId="{605115FF-2D23-45AC-AB43-AE49D9B10824}">
      <dgm:prSet/>
      <dgm:spPr/>
      <dgm:t>
        <a:bodyPr/>
        <a:lstStyle/>
        <a:p>
          <a:endParaRPr lang="ru-RU"/>
        </a:p>
      </dgm:t>
    </dgm:pt>
    <dgm:pt modelId="{4D94EFF0-1154-4F19-A9C9-556C99615D9F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Игра на </a:t>
          </a:r>
          <a:br>
            <a:rPr lang="ru-RU" sz="1600" dirty="0" smtClean="0">
              <a:solidFill>
                <a:schemeClr val="tx1"/>
              </a:solidFill>
            </a:rPr>
          </a:br>
          <a:r>
            <a:rPr lang="ru-RU" sz="1600" dirty="0" smtClean="0">
              <a:solidFill>
                <a:schemeClr val="tx1"/>
              </a:solidFill>
            </a:rPr>
            <a:t>музыкальных инструментах</a:t>
          </a:r>
          <a:endParaRPr lang="ru-RU" sz="1600" dirty="0">
            <a:solidFill>
              <a:schemeClr val="tx1"/>
            </a:solidFill>
          </a:endParaRPr>
        </a:p>
      </dgm:t>
    </dgm:pt>
    <dgm:pt modelId="{A3B75BD9-F1CF-4867-A8B3-2B1AE40B79D5}" type="parTrans" cxnId="{C3C6C408-EA9B-42CA-9E6B-7347B2708922}">
      <dgm:prSet/>
      <dgm:spPr/>
      <dgm:t>
        <a:bodyPr/>
        <a:lstStyle/>
        <a:p>
          <a:endParaRPr lang="ru-RU"/>
        </a:p>
      </dgm:t>
    </dgm:pt>
    <dgm:pt modelId="{4FF07506-B965-4D26-8A33-4EC678397B4C}" type="sibTrans" cxnId="{C3C6C408-EA9B-42CA-9E6B-7347B2708922}">
      <dgm:prSet/>
      <dgm:spPr/>
      <dgm:t>
        <a:bodyPr/>
        <a:lstStyle/>
        <a:p>
          <a:endParaRPr lang="ru-RU"/>
        </a:p>
      </dgm:t>
    </dgm:pt>
    <dgm:pt modelId="{241A3A85-2CFE-4CAD-BFC7-2ED614B90CD7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Игры, хороводы,</a:t>
          </a:r>
        </a:p>
        <a:p>
          <a:r>
            <a:rPr lang="ru-RU" sz="1600" dirty="0" smtClean="0">
              <a:solidFill>
                <a:schemeClr val="tx1"/>
              </a:solidFill>
            </a:rPr>
            <a:t>инсценировки</a:t>
          </a:r>
          <a:endParaRPr lang="ru-RU" sz="1600" dirty="0">
            <a:solidFill>
              <a:schemeClr val="tx1"/>
            </a:solidFill>
          </a:endParaRPr>
        </a:p>
      </dgm:t>
    </dgm:pt>
    <dgm:pt modelId="{76B4BB58-9D2F-4051-A6F7-2EB5B13F713A}" type="parTrans" cxnId="{01843185-68DE-445E-8EB0-77D1E4FB8385}">
      <dgm:prSet/>
      <dgm:spPr/>
      <dgm:t>
        <a:bodyPr/>
        <a:lstStyle/>
        <a:p>
          <a:endParaRPr lang="ru-RU"/>
        </a:p>
      </dgm:t>
    </dgm:pt>
    <dgm:pt modelId="{9A23C4F0-F48D-4A2F-9C5A-EBF95BADBC41}" type="sibTrans" cxnId="{01843185-68DE-445E-8EB0-77D1E4FB8385}">
      <dgm:prSet/>
      <dgm:spPr/>
      <dgm:t>
        <a:bodyPr/>
        <a:lstStyle/>
        <a:p>
          <a:endParaRPr lang="ru-RU"/>
        </a:p>
      </dgm:t>
    </dgm:pt>
    <dgm:pt modelId="{11BF0849-A240-4A0A-B2B7-11452CA10416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Пляски, танцевальное творчество</a:t>
          </a:r>
          <a:endParaRPr lang="ru-RU" sz="1600" dirty="0">
            <a:solidFill>
              <a:schemeClr val="tx1"/>
            </a:solidFill>
          </a:endParaRPr>
        </a:p>
      </dgm:t>
    </dgm:pt>
    <dgm:pt modelId="{E819DAF5-7661-44E6-BB95-D88CF93DAE9A}" type="parTrans" cxnId="{93AEC278-E396-4692-897C-DB384177E093}">
      <dgm:prSet/>
      <dgm:spPr/>
      <dgm:t>
        <a:bodyPr/>
        <a:lstStyle/>
        <a:p>
          <a:endParaRPr lang="ru-RU"/>
        </a:p>
      </dgm:t>
    </dgm:pt>
    <dgm:pt modelId="{9DD23339-D252-4C59-82C4-27ED94119F3F}" type="sibTrans" cxnId="{93AEC278-E396-4692-897C-DB384177E093}">
      <dgm:prSet/>
      <dgm:spPr/>
      <dgm:t>
        <a:bodyPr/>
        <a:lstStyle/>
        <a:p>
          <a:endParaRPr lang="ru-RU"/>
        </a:p>
      </dgm:t>
    </dgm:pt>
    <dgm:pt modelId="{3A03CEF2-CB4D-46E8-893D-C16847114C52}" type="pres">
      <dgm:prSet presAssocID="{95B56D55-D696-420E-A1A9-E35E45264D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635613-F0B0-4CB3-82B5-E957ABB2538D}" type="pres">
      <dgm:prSet presAssocID="{4E3C47E4-BF09-42F3-B586-28143BFFCBE3}" presName="hierRoot1" presStyleCnt="0">
        <dgm:presLayoutVars>
          <dgm:hierBranch val="init"/>
        </dgm:presLayoutVars>
      </dgm:prSet>
      <dgm:spPr/>
    </dgm:pt>
    <dgm:pt modelId="{B135BE81-86D3-4F07-A62B-461D892F3B23}" type="pres">
      <dgm:prSet presAssocID="{4E3C47E4-BF09-42F3-B586-28143BFFCBE3}" presName="rootComposite1" presStyleCnt="0"/>
      <dgm:spPr/>
    </dgm:pt>
    <dgm:pt modelId="{5224CB1F-6EA2-4E6B-BAB5-829D99DB9FDA}" type="pres">
      <dgm:prSet presAssocID="{4E3C47E4-BF09-42F3-B586-28143BFFCBE3}" presName="rootText1" presStyleLbl="node0" presStyleIdx="0" presStyleCnt="1" custScaleX="216883" custLinFactNeighborX="9423" custLinFactNeighborY="-405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654ED6-3EE3-4343-B69B-05F282775326}" type="pres">
      <dgm:prSet presAssocID="{4E3C47E4-BF09-42F3-B586-28143BFFCBE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B669B42-1D40-4726-9773-ED119848562A}" type="pres">
      <dgm:prSet presAssocID="{4E3C47E4-BF09-42F3-B586-28143BFFCBE3}" presName="hierChild2" presStyleCnt="0"/>
      <dgm:spPr/>
    </dgm:pt>
    <dgm:pt modelId="{A32A8D3C-D043-4ED7-AFB9-AA469E3FB80A}" type="pres">
      <dgm:prSet presAssocID="{EC267510-03BE-4A81-9E6B-08D74FE8192E}" presName="Name37" presStyleLbl="parChTrans1D2" presStyleIdx="0" presStyleCnt="4"/>
      <dgm:spPr/>
      <dgm:t>
        <a:bodyPr/>
        <a:lstStyle/>
        <a:p>
          <a:endParaRPr lang="ru-RU"/>
        </a:p>
      </dgm:t>
    </dgm:pt>
    <dgm:pt modelId="{F533A614-23B5-412E-B765-EA844EC0EB05}" type="pres">
      <dgm:prSet presAssocID="{80EFBB78-E473-4727-BF4B-C7C43F605348}" presName="hierRoot2" presStyleCnt="0">
        <dgm:presLayoutVars>
          <dgm:hierBranch val="init"/>
        </dgm:presLayoutVars>
      </dgm:prSet>
      <dgm:spPr/>
    </dgm:pt>
    <dgm:pt modelId="{AE275FB7-D731-499A-9E96-08B19D98476A}" type="pres">
      <dgm:prSet presAssocID="{80EFBB78-E473-4727-BF4B-C7C43F605348}" presName="rootComposite" presStyleCnt="0"/>
      <dgm:spPr/>
    </dgm:pt>
    <dgm:pt modelId="{66C50F71-2873-49EF-885F-5E5D8CDB44D0}" type="pres">
      <dgm:prSet presAssocID="{80EFBB78-E473-4727-BF4B-C7C43F605348}" presName="rootText" presStyleLbl="node2" presStyleIdx="0" presStyleCnt="2" custLinFactNeighborX="5472" custLinFactNeighborY="-269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E8759A-8784-46BA-9ADA-EC6F073ADAC2}" type="pres">
      <dgm:prSet presAssocID="{80EFBB78-E473-4727-BF4B-C7C43F605348}" presName="rootConnector" presStyleLbl="node2" presStyleIdx="0" presStyleCnt="2"/>
      <dgm:spPr/>
      <dgm:t>
        <a:bodyPr/>
        <a:lstStyle/>
        <a:p>
          <a:endParaRPr lang="ru-RU"/>
        </a:p>
      </dgm:t>
    </dgm:pt>
    <dgm:pt modelId="{F44574CA-3643-4AEA-8F16-22C508842159}" type="pres">
      <dgm:prSet presAssocID="{80EFBB78-E473-4727-BF4B-C7C43F605348}" presName="hierChild4" presStyleCnt="0"/>
      <dgm:spPr/>
    </dgm:pt>
    <dgm:pt modelId="{34D0815A-12B6-4880-94CE-3EC12915A9A5}" type="pres">
      <dgm:prSet presAssocID="{80EFBB78-E473-4727-BF4B-C7C43F605348}" presName="hierChild5" presStyleCnt="0"/>
      <dgm:spPr/>
    </dgm:pt>
    <dgm:pt modelId="{6144EC01-A4F2-4927-A70D-CDDB13FC918E}" type="pres">
      <dgm:prSet presAssocID="{DADBEB1E-1C1A-4108-BC9A-47D136A726DC}" presName="Name37" presStyleLbl="parChTrans1D2" presStyleIdx="1" presStyleCnt="4"/>
      <dgm:spPr/>
      <dgm:t>
        <a:bodyPr/>
        <a:lstStyle/>
        <a:p>
          <a:endParaRPr lang="ru-RU"/>
        </a:p>
      </dgm:t>
    </dgm:pt>
    <dgm:pt modelId="{EC01F67C-D398-48D7-A233-4160E4597EA2}" type="pres">
      <dgm:prSet presAssocID="{74795BF1-BB60-457C-AAF4-C21A58D74D2B}" presName="hierRoot2" presStyleCnt="0">
        <dgm:presLayoutVars>
          <dgm:hierBranch val="init"/>
        </dgm:presLayoutVars>
      </dgm:prSet>
      <dgm:spPr/>
    </dgm:pt>
    <dgm:pt modelId="{8FE5F8E6-3709-4D21-8F04-07617CE6E57C}" type="pres">
      <dgm:prSet presAssocID="{74795BF1-BB60-457C-AAF4-C21A58D74D2B}" presName="rootComposite" presStyleCnt="0"/>
      <dgm:spPr/>
    </dgm:pt>
    <dgm:pt modelId="{BD5B80FD-2AD0-430B-85CF-CD83F925B1AD}" type="pres">
      <dgm:prSet presAssocID="{74795BF1-BB60-457C-AAF4-C21A58D74D2B}" presName="rootText" presStyleLbl="node2" presStyleIdx="1" presStyleCnt="2" custScaleX="148228" custScaleY="137285" custLinFactNeighborX="-2785" custLinFactNeighborY="-3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194536-AFDB-409E-8EF2-5F6FE13B382F}" type="pres">
      <dgm:prSet presAssocID="{74795BF1-BB60-457C-AAF4-C21A58D74D2B}" presName="rootConnector" presStyleLbl="node2" presStyleIdx="1" presStyleCnt="2"/>
      <dgm:spPr/>
      <dgm:t>
        <a:bodyPr/>
        <a:lstStyle/>
        <a:p>
          <a:endParaRPr lang="ru-RU"/>
        </a:p>
      </dgm:t>
    </dgm:pt>
    <dgm:pt modelId="{C9E7A77A-54CF-4E76-9203-9351EAF6D996}" type="pres">
      <dgm:prSet presAssocID="{74795BF1-BB60-457C-AAF4-C21A58D74D2B}" presName="hierChild4" presStyleCnt="0"/>
      <dgm:spPr/>
    </dgm:pt>
    <dgm:pt modelId="{D8B4FF8A-D4F7-4C92-9EA0-962769EA485F}" type="pres">
      <dgm:prSet presAssocID="{9422AA51-0EC5-4368-B66D-1BEC0D06B869}" presName="Name37" presStyleLbl="parChTrans1D3" presStyleIdx="0" presStyleCnt="2"/>
      <dgm:spPr/>
      <dgm:t>
        <a:bodyPr/>
        <a:lstStyle/>
        <a:p>
          <a:endParaRPr lang="ru-RU"/>
        </a:p>
      </dgm:t>
    </dgm:pt>
    <dgm:pt modelId="{6318B6CC-8DDC-4A05-9F96-AFC77E472DD0}" type="pres">
      <dgm:prSet presAssocID="{DF7347A2-6927-46C8-B780-B96F03365DD2}" presName="hierRoot2" presStyleCnt="0">
        <dgm:presLayoutVars>
          <dgm:hierBranch val="init"/>
        </dgm:presLayoutVars>
      </dgm:prSet>
      <dgm:spPr/>
    </dgm:pt>
    <dgm:pt modelId="{4AAA5128-4217-4894-A5AC-9E1A990A59B4}" type="pres">
      <dgm:prSet presAssocID="{DF7347A2-6927-46C8-B780-B96F03365DD2}" presName="rootComposite" presStyleCnt="0"/>
      <dgm:spPr/>
    </dgm:pt>
    <dgm:pt modelId="{7FB13A69-B960-4947-B89F-D0D5A05B43B9}" type="pres">
      <dgm:prSet presAssocID="{DF7347A2-6927-46C8-B780-B96F03365DD2}" presName="rootText" presStyleLbl="node3" presStyleIdx="0" presStyleCnt="2" custScaleX="147414" custScaleY="109842" custLinFactX="-21707" custLinFactNeighborX="-100000" custLinFactNeighborY="-8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FF3A15-3BBE-4BD4-8924-730DCC5A2DC5}" type="pres">
      <dgm:prSet presAssocID="{DF7347A2-6927-46C8-B780-B96F03365DD2}" presName="rootConnector" presStyleLbl="node3" presStyleIdx="0" presStyleCnt="2"/>
      <dgm:spPr/>
      <dgm:t>
        <a:bodyPr/>
        <a:lstStyle/>
        <a:p>
          <a:endParaRPr lang="ru-RU"/>
        </a:p>
      </dgm:t>
    </dgm:pt>
    <dgm:pt modelId="{5C1CCB75-BE9F-43E8-A8B1-7B3A6D507D1F}" type="pres">
      <dgm:prSet presAssocID="{DF7347A2-6927-46C8-B780-B96F03365DD2}" presName="hierChild4" presStyleCnt="0"/>
      <dgm:spPr/>
    </dgm:pt>
    <dgm:pt modelId="{C68A9A06-93A2-4B1E-BE69-BFD4AA5925F9}" type="pres">
      <dgm:prSet presAssocID="{A3B75BD9-F1CF-4867-A8B3-2B1AE40B79D5}" presName="Name37" presStyleLbl="parChTrans1D4" presStyleIdx="0" presStyleCnt="2"/>
      <dgm:spPr/>
      <dgm:t>
        <a:bodyPr/>
        <a:lstStyle/>
        <a:p>
          <a:endParaRPr lang="ru-RU"/>
        </a:p>
      </dgm:t>
    </dgm:pt>
    <dgm:pt modelId="{9D9F042C-9115-448C-9CD6-0C72C180D1F3}" type="pres">
      <dgm:prSet presAssocID="{4D94EFF0-1154-4F19-A9C9-556C99615D9F}" presName="hierRoot2" presStyleCnt="0">
        <dgm:presLayoutVars>
          <dgm:hierBranch val="init"/>
        </dgm:presLayoutVars>
      </dgm:prSet>
      <dgm:spPr/>
    </dgm:pt>
    <dgm:pt modelId="{01B7B498-FD95-4D94-A5B0-3E7886C00D6D}" type="pres">
      <dgm:prSet presAssocID="{4D94EFF0-1154-4F19-A9C9-556C99615D9F}" presName="rootComposite" presStyleCnt="0"/>
      <dgm:spPr/>
    </dgm:pt>
    <dgm:pt modelId="{A957000A-FE2F-4DA7-9155-EF7CFF4F4C77}" type="pres">
      <dgm:prSet presAssocID="{4D94EFF0-1154-4F19-A9C9-556C99615D9F}" presName="rootText" presStyleLbl="node4" presStyleIdx="0" presStyleCnt="2" custScaleX="152456" custScaleY="152564" custLinFactX="-1015" custLinFactNeighborX="-100000" custLinFactNeighborY="-57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BFDFD1-C81D-4263-B76E-1011A655DD96}" type="pres">
      <dgm:prSet presAssocID="{4D94EFF0-1154-4F19-A9C9-556C99615D9F}" presName="rootConnector" presStyleLbl="node4" presStyleIdx="0" presStyleCnt="2"/>
      <dgm:spPr/>
      <dgm:t>
        <a:bodyPr/>
        <a:lstStyle/>
        <a:p>
          <a:endParaRPr lang="ru-RU"/>
        </a:p>
      </dgm:t>
    </dgm:pt>
    <dgm:pt modelId="{9B93A283-66EA-4280-9948-B969853AF261}" type="pres">
      <dgm:prSet presAssocID="{4D94EFF0-1154-4F19-A9C9-556C99615D9F}" presName="hierChild4" presStyleCnt="0"/>
      <dgm:spPr/>
    </dgm:pt>
    <dgm:pt modelId="{34BDC243-F593-44BC-97EA-718EA4DB905D}" type="pres">
      <dgm:prSet presAssocID="{4D94EFF0-1154-4F19-A9C9-556C99615D9F}" presName="hierChild5" presStyleCnt="0"/>
      <dgm:spPr/>
    </dgm:pt>
    <dgm:pt modelId="{59EF92DE-63CC-4221-834D-F7A783520456}" type="pres">
      <dgm:prSet presAssocID="{DF7347A2-6927-46C8-B780-B96F03365DD2}" presName="hierChild5" presStyleCnt="0"/>
      <dgm:spPr/>
    </dgm:pt>
    <dgm:pt modelId="{2BAF6BAD-2FE9-405A-A1E3-EA642CD7A3CA}" type="pres">
      <dgm:prSet presAssocID="{76B4BB58-9D2F-4051-A6F7-2EB5B13F713A}" presName="Name37" presStyleLbl="parChTrans1D3" presStyleIdx="1" presStyleCnt="2"/>
      <dgm:spPr/>
      <dgm:t>
        <a:bodyPr/>
        <a:lstStyle/>
        <a:p>
          <a:endParaRPr lang="ru-RU"/>
        </a:p>
      </dgm:t>
    </dgm:pt>
    <dgm:pt modelId="{A7442706-7A95-44A1-8081-5CF3393D7B87}" type="pres">
      <dgm:prSet presAssocID="{241A3A85-2CFE-4CAD-BFC7-2ED614B90CD7}" presName="hierRoot2" presStyleCnt="0">
        <dgm:presLayoutVars>
          <dgm:hierBranch val="init"/>
        </dgm:presLayoutVars>
      </dgm:prSet>
      <dgm:spPr/>
    </dgm:pt>
    <dgm:pt modelId="{11BF05B6-7EBD-4D43-8195-495D0DE4AE0E}" type="pres">
      <dgm:prSet presAssocID="{241A3A85-2CFE-4CAD-BFC7-2ED614B90CD7}" presName="rootComposite" presStyleCnt="0"/>
      <dgm:spPr/>
    </dgm:pt>
    <dgm:pt modelId="{018CC0B0-69BC-4C77-9350-345A5D0BF569}" type="pres">
      <dgm:prSet presAssocID="{241A3A85-2CFE-4CAD-BFC7-2ED614B90CD7}" presName="rootText" presStyleLbl="node3" presStyleIdx="1" presStyleCnt="2" custScaleX="145807" custLinFactNeighborX="-41432" custLinFactNeighborY="843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014B42-8C7F-40B5-A1AD-EE52EB6CFCE1}" type="pres">
      <dgm:prSet presAssocID="{241A3A85-2CFE-4CAD-BFC7-2ED614B90CD7}" presName="rootConnector" presStyleLbl="node3" presStyleIdx="1" presStyleCnt="2"/>
      <dgm:spPr/>
      <dgm:t>
        <a:bodyPr/>
        <a:lstStyle/>
        <a:p>
          <a:endParaRPr lang="ru-RU"/>
        </a:p>
      </dgm:t>
    </dgm:pt>
    <dgm:pt modelId="{0C7898F3-147C-43A2-B33D-DF99E0899A5F}" type="pres">
      <dgm:prSet presAssocID="{241A3A85-2CFE-4CAD-BFC7-2ED614B90CD7}" presName="hierChild4" presStyleCnt="0"/>
      <dgm:spPr/>
    </dgm:pt>
    <dgm:pt modelId="{F798B7C0-B955-494C-8DD9-82620F7975F6}" type="pres">
      <dgm:prSet presAssocID="{E819DAF5-7661-44E6-BB95-D88CF93DAE9A}" presName="Name37" presStyleLbl="parChTrans1D4" presStyleIdx="1" presStyleCnt="2"/>
      <dgm:spPr/>
      <dgm:t>
        <a:bodyPr/>
        <a:lstStyle/>
        <a:p>
          <a:endParaRPr lang="ru-RU"/>
        </a:p>
      </dgm:t>
    </dgm:pt>
    <dgm:pt modelId="{C8165235-EC87-4B42-B918-80A403ECB47F}" type="pres">
      <dgm:prSet presAssocID="{11BF0849-A240-4A0A-B2B7-11452CA10416}" presName="hierRoot2" presStyleCnt="0">
        <dgm:presLayoutVars>
          <dgm:hierBranch val="init"/>
        </dgm:presLayoutVars>
      </dgm:prSet>
      <dgm:spPr/>
    </dgm:pt>
    <dgm:pt modelId="{EB722626-AD30-42E8-AA0A-FF3585B49756}" type="pres">
      <dgm:prSet presAssocID="{11BF0849-A240-4A0A-B2B7-11452CA10416}" presName="rootComposite" presStyleCnt="0"/>
      <dgm:spPr/>
    </dgm:pt>
    <dgm:pt modelId="{BAA8588C-AC27-4DE0-BA00-7FC402E6D0E9}" type="pres">
      <dgm:prSet presAssocID="{11BF0849-A240-4A0A-B2B7-11452CA10416}" presName="rootText" presStyleLbl="node4" presStyleIdx="1" presStyleCnt="2" custScaleX="172492" custScaleY="82851" custLinFactNeighborX="-87899" custLinFactNeighborY="84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9682BF-E95D-409A-8710-7097D537E671}" type="pres">
      <dgm:prSet presAssocID="{11BF0849-A240-4A0A-B2B7-11452CA10416}" presName="rootConnector" presStyleLbl="node4" presStyleIdx="1" presStyleCnt="2"/>
      <dgm:spPr/>
      <dgm:t>
        <a:bodyPr/>
        <a:lstStyle/>
        <a:p>
          <a:endParaRPr lang="ru-RU"/>
        </a:p>
      </dgm:t>
    </dgm:pt>
    <dgm:pt modelId="{73E65575-CE6F-4DF4-85DA-6228F4687DA8}" type="pres">
      <dgm:prSet presAssocID="{11BF0849-A240-4A0A-B2B7-11452CA10416}" presName="hierChild4" presStyleCnt="0"/>
      <dgm:spPr/>
    </dgm:pt>
    <dgm:pt modelId="{DE8293B4-CF04-4471-A7DB-A63A3B2F750A}" type="pres">
      <dgm:prSet presAssocID="{11BF0849-A240-4A0A-B2B7-11452CA10416}" presName="hierChild5" presStyleCnt="0"/>
      <dgm:spPr/>
    </dgm:pt>
    <dgm:pt modelId="{9E86B854-4B9E-4967-AD43-55216DF05773}" type="pres">
      <dgm:prSet presAssocID="{241A3A85-2CFE-4CAD-BFC7-2ED614B90CD7}" presName="hierChild5" presStyleCnt="0"/>
      <dgm:spPr/>
    </dgm:pt>
    <dgm:pt modelId="{90C2415A-A4E9-46FE-B1EE-7F703157114D}" type="pres">
      <dgm:prSet presAssocID="{74795BF1-BB60-457C-AAF4-C21A58D74D2B}" presName="hierChild5" presStyleCnt="0"/>
      <dgm:spPr/>
    </dgm:pt>
    <dgm:pt modelId="{013352E1-F7A2-4A8C-921C-6D6EAD9FBCBA}" type="pres">
      <dgm:prSet presAssocID="{4E3C47E4-BF09-42F3-B586-28143BFFCBE3}" presName="hierChild3" presStyleCnt="0"/>
      <dgm:spPr/>
    </dgm:pt>
    <dgm:pt modelId="{D8F8F664-8FEE-4566-B8B2-4DA39D3CB182}" type="pres">
      <dgm:prSet presAssocID="{57B7AA90-3CCE-406E-983D-408E18AE35EF}" presName="Name111" presStyleLbl="parChTrans1D2" presStyleIdx="2" presStyleCnt="4"/>
      <dgm:spPr/>
      <dgm:t>
        <a:bodyPr/>
        <a:lstStyle/>
        <a:p>
          <a:endParaRPr lang="ru-RU"/>
        </a:p>
      </dgm:t>
    </dgm:pt>
    <dgm:pt modelId="{AED6160F-2698-4E8E-A65E-F59D6F531523}" type="pres">
      <dgm:prSet presAssocID="{FE996DF5-C088-4079-AF67-82AC07543DBB}" presName="hierRoot3" presStyleCnt="0">
        <dgm:presLayoutVars>
          <dgm:hierBranch val="init"/>
        </dgm:presLayoutVars>
      </dgm:prSet>
      <dgm:spPr/>
    </dgm:pt>
    <dgm:pt modelId="{39B4AFAB-8012-4625-8DE2-D792E5430B28}" type="pres">
      <dgm:prSet presAssocID="{FE996DF5-C088-4079-AF67-82AC07543DBB}" presName="rootComposite3" presStyleCnt="0"/>
      <dgm:spPr/>
    </dgm:pt>
    <dgm:pt modelId="{5EF42716-9044-428B-8A7A-FE47BA193023}" type="pres">
      <dgm:prSet presAssocID="{FE996DF5-C088-4079-AF67-82AC07543DBB}" presName="rootText3" presStyleLbl="asst1" presStyleIdx="0" presStyleCnt="2" custLinFactNeighborX="-22675" custLinFactNeighborY="-555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22CC3B-6971-4D6A-B06E-97EBD58B8619}" type="pres">
      <dgm:prSet presAssocID="{FE996DF5-C088-4079-AF67-82AC07543DBB}" presName="rootConnector3" presStyleLbl="asst1" presStyleIdx="0" presStyleCnt="2"/>
      <dgm:spPr/>
      <dgm:t>
        <a:bodyPr/>
        <a:lstStyle/>
        <a:p>
          <a:endParaRPr lang="ru-RU"/>
        </a:p>
      </dgm:t>
    </dgm:pt>
    <dgm:pt modelId="{5F77288B-FDEA-40D8-A484-DAFC567FD2D1}" type="pres">
      <dgm:prSet presAssocID="{FE996DF5-C088-4079-AF67-82AC07543DBB}" presName="hierChild6" presStyleCnt="0"/>
      <dgm:spPr/>
    </dgm:pt>
    <dgm:pt modelId="{95040AE0-F022-4802-B8C5-0F9FB6797D51}" type="pres">
      <dgm:prSet presAssocID="{FE996DF5-C088-4079-AF67-82AC07543DBB}" presName="hierChild7" presStyleCnt="0"/>
      <dgm:spPr/>
    </dgm:pt>
    <dgm:pt modelId="{38519F7E-77EF-4FC3-952E-7D1EC52520C7}" type="pres">
      <dgm:prSet presAssocID="{4E17F23C-91A9-4B13-A5B9-DCB1E75DD903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5367669C-D4DE-4512-8784-C577CF1CB655}" type="pres">
      <dgm:prSet presAssocID="{14E0A94B-9F24-45D7-A243-60AF0A792CEA}" presName="hierRoot3" presStyleCnt="0">
        <dgm:presLayoutVars>
          <dgm:hierBranch val="init"/>
        </dgm:presLayoutVars>
      </dgm:prSet>
      <dgm:spPr/>
    </dgm:pt>
    <dgm:pt modelId="{C77100FC-6C01-4B56-8F87-D8B3EBADBDAB}" type="pres">
      <dgm:prSet presAssocID="{14E0A94B-9F24-45D7-A243-60AF0A792CEA}" presName="rootComposite3" presStyleCnt="0"/>
      <dgm:spPr/>
    </dgm:pt>
    <dgm:pt modelId="{B4168508-4755-469E-9762-FF0DA7D41BB4}" type="pres">
      <dgm:prSet presAssocID="{14E0A94B-9F24-45D7-A243-60AF0A792CEA}" presName="rootText3" presStyleLbl="asst1" presStyleIdx="1" presStyleCnt="2" custScaleX="1480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4BB40E-759C-4F4E-A906-5FDCDB833CC8}" type="pres">
      <dgm:prSet presAssocID="{14E0A94B-9F24-45D7-A243-60AF0A792CEA}" presName="rootConnector3" presStyleLbl="asst1" presStyleIdx="1" presStyleCnt="2"/>
      <dgm:spPr/>
      <dgm:t>
        <a:bodyPr/>
        <a:lstStyle/>
        <a:p>
          <a:endParaRPr lang="ru-RU"/>
        </a:p>
      </dgm:t>
    </dgm:pt>
    <dgm:pt modelId="{42A67D1A-E12B-49CC-8076-8AC6C57D802E}" type="pres">
      <dgm:prSet presAssocID="{14E0A94B-9F24-45D7-A243-60AF0A792CEA}" presName="hierChild6" presStyleCnt="0"/>
      <dgm:spPr/>
    </dgm:pt>
    <dgm:pt modelId="{286F5732-E7B3-4995-9F0F-69D4C616DA73}" type="pres">
      <dgm:prSet presAssocID="{14E0A94B-9F24-45D7-A243-60AF0A792CEA}" presName="hierChild7" presStyleCnt="0"/>
      <dgm:spPr/>
    </dgm:pt>
  </dgm:ptLst>
  <dgm:cxnLst>
    <dgm:cxn modelId="{AEC07222-4B67-4DB0-AF0C-A703CF780A11}" type="presOf" srcId="{95B56D55-D696-420E-A1A9-E35E45264DF2}" destId="{3A03CEF2-CB4D-46E8-893D-C16847114C52}" srcOrd="0" destOrd="0" presId="urn:microsoft.com/office/officeart/2005/8/layout/orgChart1"/>
    <dgm:cxn modelId="{AF829824-1BB4-47A5-936C-08E6B861C167}" srcId="{4E3C47E4-BF09-42F3-B586-28143BFFCBE3}" destId="{14E0A94B-9F24-45D7-A243-60AF0A792CEA}" srcOrd="1" destOrd="0" parTransId="{4E17F23C-91A9-4B13-A5B9-DCB1E75DD903}" sibTransId="{875CEAD6-87E5-4D1B-A503-A0D6F5F6F214}"/>
    <dgm:cxn modelId="{B544891C-933A-4E4C-B5D6-73428E4C9D55}" type="presOf" srcId="{80EFBB78-E473-4727-BF4B-C7C43F605348}" destId="{66C50F71-2873-49EF-885F-5E5D8CDB44D0}" srcOrd="0" destOrd="0" presId="urn:microsoft.com/office/officeart/2005/8/layout/orgChart1"/>
    <dgm:cxn modelId="{CA1A60A0-2557-46E0-BD4C-E99E408B2A95}" type="presOf" srcId="{FE996DF5-C088-4079-AF67-82AC07543DBB}" destId="{5EF42716-9044-428B-8A7A-FE47BA193023}" srcOrd="0" destOrd="0" presId="urn:microsoft.com/office/officeart/2005/8/layout/orgChart1"/>
    <dgm:cxn modelId="{01843185-68DE-445E-8EB0-77D1E4FB8385}" srcId="{74795BF1-BB60-457C-AAF4-C21A58D74D2B}" destId="{241A3A85-2CFE-4CAD-BFC7-2ED614B90CD7}" srcOrd="1" destOrd="0" parTransId="{76B4BB58-9D2F-4051-A6F7-2EB5B13F713A}" sibTransId="{9A23C4F0-F48D-4A2F-9C5A-EBF95BADBC41}"/>
    <dgm:cxn modelId="{4558B6D6-9E66-4279-B95A-C5EE2FA63D18}" type="presOf" srcId="{E819DAF5-7661-44E6-BB95-D88CF93DAE9A}" destId="{F798B7C0-B955-494C-8DD9-82620F7975F6}" srcOrd="0" destOrd="0" presId="urn:microsoft.com/office/officeart/2005/8/layout/orgChart1"/>
    <dgm:cxn modelId="{32949500-086C-4439-A3B3-4545BF6AFA4E}" srcId="{4E3C47E4-BF09-42F3-B586-28143BFFCBE3}" destId="{80EFBB78-E473-4727-BF4B-C7C43F605348}" srcOrd="2" destOrd="0" parTransId="{EC267510-03BE-4A81-9E6B-08D74FE8192E}" sibTransId="{87E22B28-CED6-4C76-9783-D40F6E0F7925}"/>
    <dgm:cxn modelId="{B45E3D15-B3C4-41DE-8BA9-BAF19B001A04}" type="presOf" srcId="{DF7347A2-6927-46C8-B780-B96F03365DD2}" destId="{7FB13A69-B960-4947-B89F-D0D5A05B43B9}" srcOrd="0" destOrd="0" presId="urn:microsoft.com/office/officeart/2005/8/layout/orgChart1"/>
    <dgm:cxn modelId="{E7852E15-EEA0-42C3-9BFC-06B1789A73C9}" srcId="{95B56D55-D696-420E-A1A9-E35E45264DF2}" destId="{4E3C47E4-BF09-42F3-B586-28143BFFCBE3}" srcOrd="0" destOrd="0" parTransId="{627D9489-1762-4986-8ED4-CD7BAAE8C115}" sibTransId="{5D8DACA7-E714-4806-94C6-D12BC238D1E5}"/>
    <dgm:cxn modelId="{C3C6C408-EA9B-42CA-9E6B-7347B2708922}" srcId="{DF7347A2-6927-46C8-B780-B96F03365DD2}" destId="{4D94EFF0-1154-4F19-A9C9-556C99615D9F}" srcOrd="0" destOrd="0" parTransId="{A3B75BD9-F1CF-4867-A8B3-2B1AE40B79D5}" sibTransId="{4FF07506-B965-4D26-8A33-4EC678397B4C}"/>
    <dgm:cxn modelId="{0107D1D2-32F3-414B-BDA7-3DADFE4A9961}" type="presOf" srcId="{4E3C47E4-BF09-42F3-B586-28143BFFCBE3}" destId="{3C654ED6-3EE3-4343-B69B-05F282775326}" srcOrd="1" destOrd="0" presId="urn:microsoft.com/office/officeart/2005/8/layout/orgChart1"/>
    <dgm:cxn modelId="{432BA739-3AB1-48E0-97E3-A5DAD9404D9F}" srcId="{4E3C47E4-BF09-42F3-B586-28143BFFCBE3}" destId="{FE996DF5-C088-4079-AF67-82AC07543DBB}" srcOrd="0" destOrd="0" parTransId="{57B7AA90-3CCE-406E-983D-408E18AE35EF}" sibTransId="{D482BD2C-D135-4199-ABA5-E0D4273C9FDF}"/>
    <dgm:cxn modelId="{B37A4861-F01D-45B8-8296-C6188105E64F}" type="presOf" srcId="{241A3A85-2CFE-4CAD-BFC7-2ED614B90CD7}" destId="{45014B42-8C7F-40B5-A1AD-EE52EB6CFCE1}" srcOrd="1" destOrd="0" presId="urn:microsoft.com/office/officeart/2005/8/layout/orgChart1"/>
    <dgm:cxn modelId="{F7634384-A531-42BE-8138-945E119E8B86}" type="presOf" srcId="{DADBEB1E-1C1A-4108-BC9A-47D136A726DC}" destId="{6144EC01-A4F2-4927-A70D-CDDB13FC918E}" srcOrd="0" destOrd="0" presId="urn:microsoft.com/office/officeart/2005/8/layout/orgChart1"/>
    <dgm:cxn modelId="{F0A3AE3A-9118-4B4D-9801-0573AE466CE1}" type="presOf" srcId="{80EFBB78-E473-4727-BF4B-C7C43F605348}" destId="{0DE8759A-8784-46BA-9ADA-EC6F073ADAC2}" srcOrd="1" destOrd="0" presId="urn:microsoft.com/office/officeart/2005/8/layout/orgChart1"/>
    <dgm:cxn modelId="{E84F3A2E-C3F2-4EEC-B5FB-093587C6C04A}" type="presOf" srcId="{57B7AA90-3CCE-406E-983D-408E18AE35EF}" destId="{D8F8F664-8FEE-4566-B8B2-4DA39D3CB182}" srcOrd="0" destOrd="0" presId="urn:microsoft.com/office/officeart/2005/8/layout/orgChart1"/>
    <dgm:cxn modelId="{5D848C8B-F38F-47F2-8AEA-F3E517AEE286}" type="presOf" srcId="{4E3C47E4-BF09-42F3-B586-28143BFFCBE3}" destId="{5224CB1F-6EA2-4E6B-BAB5-829D99DB9FDA}" srcOrd="0" destOrd="0" presId="urn:microsoft.com/office/officeart/2005/8/layout/orgChart1"/>
    <dgm:cxn modelId="{FA63861F-6598-4AF8-A0E6-632E622E177A}" type="presOf" srcId="{FE996DF5-C088-4079-AF67-82AC07543DBB}" destId="{E822CC3B-6971-4D6A-B06E-97EBD58B8619}" srcOrd="1" destOrd="0" presId="urn:microsoft.com/office/officeart/2005/8/layout/orgChart1"/>
    <dgm:cxn modelId="{41158106-8843-4A6C-85D1-8E32E8A4675A}" type="presOf" srcId="{74795BF1-BB60-457C-AAF4-C21A58D74D2B}" destId="{BD5B80FD-2AD0-430B-85CF-CD83F925B1AD}" srcOrd="0" destOrd="0" presId="urn:microsoft.com/office/officeart/2005/8/layout/orgChart1"/>
    <dgm:cxn modelId="{93AEC278-E396-4692-897C-DB384177E093}" srcId="{241A3A85-2CFE-4CAD-BFC7-2ED614B90CD7}" destId="{11BF0849-A240-4A0A-B2B7-11452CA10416}" srcOrd="0" destOrd="0" parTransId="{E819DAF5-7661-44E6-BB95-D88CF93DAE9A}" sibTransId="{9DD23339-D252-4C59-82C4-27ED94119F3F}"/>
    <dgm:cxn modelId="{1560D4EA-2DAB-48CA-8208-8822E1D116EA}" type="presOf" srcId="{4D94EFF0-1154-4F19-A9C9-556C99615D9F}" destId="{A957000A-FE2F-4DA7-9155-EF7CFF4F4C77}" srcOrd="0" destOrd="0" presId="urn:microsoft.com/office/officeart/2005/8/layout/orgChart1"/>
    <dgm:cxn modelId="{45454D09-44DF-4320-9C6F-B62C70B49C37}" type="presOf" srcId="{11BF0849-A240-4A0A-B2B7-11452CA10416}" destId="{999682BF-E95D-409A-8710-7097D537E671}" srcOrd="1" destOrd="0" presId="urn:microsoft.com/office/officeart/2005/8/layout/orgChart1"/>
    <dgm:cxn modelId="{5BDC545D-00AD-4109-9BD7-9A7B103E516D}" type="presOf" srcId="{14E0A94B-9F24-45D7-A243-60AF0A792CEA}" destId="{414BB40E-759C-4F4E-A906-5FDCDB833CC8}" srcOrd="1" destOrd="0" presId="urn:microsoft.com/office/officeart/2005/8/layout/orgChart1"/>
    <dgm:cxn modelId="{DAC60B0B-EB49-4245-B709-DE2591E2CA37}" type="presOf" srcId="{76B4BB58-9D2F-4051-A6F7-2EB5B13F713A}" destId="{2BAF6BAD-2FE9-405A-A1E3-EA642CD7A3CA}" srcOrd="0" destOrd="0" presId="urn:microsoft.com/office/officeart/2005/8/layout/orgChart1"/>
    <dgm:cxn modelId="{9B4232D9-264E-48E7-8268-A5F621EE4743}" srcId="{4E3C47E4-BF09-42F3-B586-28143BFFCBE3}" destId="{74795BF1-BB60-457C-AAF4-C21A58D74D2B}" srcOrd="3" destOrd="0" parTransId="{DADBEB1E-1C1A-4108-BC9A-47D136A726DC}" sibTransId="{588DDC2D-1705-4035-80B3-FE33BAC96D72}"/>
    <dgm:cxn modelId="{7132D43F-19D3-4412-ABC3-E7756D8B17D4}" type="presOf" srcId="{9422AA51-0EC5-4368-B66D-1BEC0D06B869}" destId="{D8B4FF8A-D4F7-4C92-9EA0-962769EA485F}" srcOrd="0" destOrd="0" presId="urn:microsoft.com/office/officeart/2005/8/layout/orgChart1"/>
    <dgm:cxn modelId="{AC73F84A-CC39-4F33-B7B3-858FD18657D8}" type="presOf" srcId="{11BF0849-A240-4A0A-B2B7-11452CA10416}" destId="{BAA8588C-AC27-4DE0-BA00-7FC402E6D0E9}" srcOrd="0" destOrd="0" presId="urn:microsoft.com/office/officeart/2005/8/layout/orgChart1"/>
    <dgm:cxn modelId="{C6C3006F-EC58-43DE-8423-172E98A63266}" type="presOf" srcId="{14E0A94B-9F24-45D7-A243-60AF0A792CEA}" destId="{B4168508-4755-469E-9762-FF0DA7D41BB4}" srcOrd="0" destOrd="0" presId="urn:microsoft.com/office/officeart/2005/8/layout/orgChart1"/>
    <dgm:cxn modelId="{C2D4C5A6-D3F2-46F2-BFC6-F0C50D1FBB5C}" type="presOf" srcId="{A3B75BD9-F1CF-4867-A8B3-2B1AE40B79D5}" destId="{C68A9A06-93A2-4B1E-BE69-BFD4AA5925F9}" srcOrd="0" destOrd="0" presId="urn:microsoft.com/office/officeart/2005/8/layout/orgChart1"/>
    <dgm:cxn modelId="{65A2EAD8-71F6-4D00-8CFA-1728130368DD}" type="presOf" srcId="{4E17F23C-91A9-4B13-A5B9-DCB1E75DD903}" destId="{38519F7E-77EF-4FC3-952E-7D1EC52520C7}" srcOrd="0" destOrd="0" presId="urn:microsoft.com/office/officeart/2005/8/layout/orgChart1"/>
    <dgm:cxn modelId="{CA0620E5-8FAD-4458-B640-7598F783CFA6}" type="presOf" srcId="{74795BF1-BB60-457C-AAF4-C21A58D74D2B}" destId="{E7194536-AFDB-409E-8EF2-5F6FE13B382F}" srcOrd="1" destOrd="0" presId="urn:microsoft.com/office/officeart/2005/8/layout/orgChart1"/>
    <dgm:cxn modelId="{43D34BFE-D4B6-40D7-9C7B-925A1E9D3232}" type="presOf" srcId="{EC267510-03BE-4A81-9E6B-08D74FE8192E}" destId="{A32A8D3C-D043-4ED7-AFB9-AA469E3FB80A}" srcOrd="0" destOrd="0" presId="urn:microsoft.com/office/officeart/2005/8/layout/orgChart1"/>
    <dgm:cxn modelId="{0EC061D0-66CE-41A1-B2ED-4D807AED5A29}" type="presOf" srcId="{241A3A85-2CFE-4CAD-BFC7-2ED614B90CD7}" destId="{018CC0B0-69BC-4C77-9350-345A5D0BF569}" srcOrd="0" destOrd="0" presId="urn:microsoft.com/office/officeart/2005/8/layout/orgChart1"/>
    <dgm:cxn modelId="{A4DA82E2-8535-45FE-BBFA-725846D70067}" type="presOf" srcId="{DF7347A2-6927-46C8-B780-B96F03365DD2}" destId="{AAFF3A15-3BBE-4BD4-8924-730DCC5A2DC5}" srcOrd="1" destOrd="0" presId="urn:microsoft.com/office/officeart/2005/8/layout/orgChart1"/>
    <dgm:cxn modelId="{605115FF-2D23-45AC-AB43-AE49D9B10824}" srcId="{74795BF1-BB60-457C-AAF4-C21A58D74D2B}" destId="{DF7347A2-6927-46C8-B780-B96F03365DD2}" srcOrd="0" destOrd="0" parTransId="{9422AA51-0EC5-4368-B66D-1BEC0D06B869}" sibTransId="{E259231A-A6C2-4CF8-B5AB-80730856CDFE}"/>
    <dgm:cxn modelId="{0DFFB2FE-77E3-489C-822F-DCDBA8E117FF}" type="presOf" srcId="{4D94EFF0-1154-4F19-A9C9-556C99615D9F}" destId="{FEBFDFD1-C81D-4263-B76E-1011A655DD96}" srcOrd="1" destOrd="0" presId="urn:microsoft.com/office/officeart/2005/8/layout/orgChart1"/>
    <dgm:cxn modelId="{043DE688-6B9E-4275-8918-8559D30CB094}" type="presParOf" srcId="{3A03CEF2-CB4D-46E8-893D-C16847114C52}" destId="{08635613-F0B0-4CB3-82B5-E957ABB2538D}" srcOrd="0" destOrd="0" presId="urn:microsoft.com/office/officeart/2005/8/layout/orgChart1"/>
    <dgm:cxn modelId="{BC47C65C-7492-4337-B5A9-E91449F96576}" type="presParOf" srcId="{08635613-F0B0-4CB3-82B5-E957ABB2538D}" destId="{B135BE81-86D3-4F07-A62B-461D892F3B23}" srcOrd="0" destOrd="0" presId="urn:microsoft.com/office/officeart/2005/8/layout/orgChart1"/>
    <dgm:cxn modelId="{C9C0736A-9EEF-485C-A471-40FEFE7DDF65}" type="presParOf" srcId="{B135BE81-86D3-4F07-A62B-461D892F3B23}" destId="{5224CB1F-6EA2-4E6B-BAB5-829D99DB9FDA}" srcOrd="0" destOrd="0" presId="urn:microsoft.com/office/officeart/2005/8/layout/orgChart1"/>
    <dgm:cxn modelId="{076B0ABF-2F12-40E1-BFAA-56676A1CBA5D}" type="presParOf" srcId="{B135BE81-86D3-4F07-A62B-461D892F3B23}" destId="{3C654ED6-3EE3-4343-B69B-05F282775326}" srcOrd="1" destOrd="0" presId="urn:microsoft.com/office/officeart/2005/8/layout/orgChart1"/>
    <dgm:cxn modelId="{F5846FA9-201D-439F-B3F6-AC9F3D005CBF}" type="presParOf" srcId="{08635613-F0B0-4CB3-82B5-E957ABB2538D}" destId="{0B669B42-1D40-4726-9773-ED119848562A}" srcOrd="1" destOrd="0" presId="urn:microsoft.com/office/officeart/2005/8/layout/orgChart1"/>
    <dgm:cxn modelId="{AC165AE2-026F-4355-8F84-673B6EDE0496}" type="presParOf" srcId="{0B669B42-1D40-4726-9773-ED119848562A}" destId="{A32A8D3C-D043-4ED7-AFB9-AA469E3FB80A}" srcOrd="0" destOrd="0" presId="urn:microsoft.com/office/officeart/2005/8/layout/orgChart1"/>
    <dgm:cxn modelId="{6F46E9DE-A888-427D-9544-B7F67B045A8A}" type="presParOf" srcId="{0B669B42-1D40-4726-9773-ED119848562A}" destId="{F533A614-23B5-412E-B765-EA844EC0EB05}" srcOrd="1" destOrd="0" presId="urn:microsoft.com/office/officeart/2005/8/layout/orgChart1"/>
    <dgm:cxn modelId="{1A87312C-447E-41B0-A966-687845AC11F0}" type="presParOf" srcId="{F533A614-23B5-412E-B765-EA844EC0EB05}" destId="{AE275FB7-D731-499A-9E96-08B19D98476A}" srcOrd="0" destOrd="0" presId="urn:microsoft.com/office/officeart/2005/8/layout/orgChart1"/>
    <dgm:cxn modelId="{06601AC7-3B94-40E7-ACC2-B51928800ABB}" type="presParOf" srcId="{AE275FB7-D731-499A-9E96-08B19D98476A}" destId="{66C50F71-2873-49EF-885F-5E5D8CDB44D0}" srcOrd="0" destOrd="0" presId="urn:microsoft.com/office/officeart/2005/8/layout/orgChart1"/>
    <dgm:cxn modelId="{49A55AC6-50D3-4444-BDC5-CD13E1E0CDD6}" type="presParOf" srcId="{AE275FB7-D731-499A-9E96-08B19D98476A}" destId="{0DE8759A-8784-46BA-9ADA-EC6F073ADAC2}" srcOrd="1" destOrd="0" presId="urn:microsoft.com/office/officeart/2005/8/layout/orgChart1"/>
    <dgm:cxn modelId="{A11B41D3-F505-4A3E-A45F-45B50F580840}" type="presParOf" srcId="{F533A614-23B5-412E-B765-EA844EC0EB05}" destId="{F44574CA-3643-4AEA-8F16-22C508842159}" srcOrd="1" destOrd="0" presId="urn:microsoft.com/office/officeart/2005/8/layout/orgChart1"/>
    <dgm:cxn modelId="{68416A34-052C-4074-9FB6-2AC3DD237213}" type="presParOf" srcId="{F533A614-23B5-412E-B765-EA844EC0EB05}" destId="{34D0815A-12B6-4880-94CE-3EC12915A9A5}" srcOrd="2" destOrd="0" presId="urn:microsoft.com/office/officeart/2005/8/layout/orgChart1"/>
    <dgm:cxn modelId="{AB1AB8AC-9B45-4B52-A590-827230FF4FC1}" type="presParOf" srcId="{0B669B42-1D40-4726-9773-ED119848562A}" destId="{6144EC01-A4F2-4927-A70D-CDDB13FC918E}" srcOrd="2" destOrd="0" presId="urn:microsoft.com/office/officeart/2005/8/layout/orgChart1"/>
    <dgm:cxn modelId="{990E5305-55E8-41BD-9907-54EB86C68582}" type="presParOf" srcId="{0B669B42-1D40-4726-9773-ED119848562A}" destId="{EC01F67C-D398-48D7-A233-4160E4597EA2}" srcOrd="3" destOrd="0" presId="urn:microsoft.com/office/officeart/2005/8/layout/orgChart1"/>
    <dgm:cxn modelId="{DCB6F733-50C6-4454-8F48-55DCA65D48B8}" type="presParOf" srcId="{EC01F67C-D398-48D7-A233-4160E4597EA2}" destId="{8FE5F8E6-3709-4D21-8F04-07617CE6E57C}" srcOrd="0" destOrd="0" presId="urn:microsoft.com/office/officeart/2005/8/layout/orgChart1"/>
    <dgm:cxn modelId="{0EFE7E35-9185-4CC7-A2B8-214AFED299BB}" type="presParOf" srcId="{8FE5F8E6-3709-4D21-8F04-07617CE6E57C}" destId="{BD5B80FD-2AD0-430B-85CF-CD83F925B1AD}" srcOrd="0" destOrd="0" presId="urn:microsoft.com/office/officeart/2005/8/layout/orgChart1"/>
    <dgm:cxn modelId="{4DA0C12A-E6D1-4080-8B74-2654A782C5DA}" type="presParOf" srcId="{8FE5F8E6-3709-4D21-8F04-07617CE6E57C}" destId="{E7194536-AFDB-409E-8EF2-5F6FE13B382F}" srcOrd="1" destOrd="0" presId="urn:microsoft.com/office/officeart/2005/8/layout/orgChart1"/>
    <dgm:cxn modelId="{A44B1B04-62FD-4104-9220-6B1DF4BB5601}" type="presParOf" srcId="{EC01F67C-D398-48D7-A233-4160E4597EA2}" destId="{C9E7A77A-54CF-4E76-9203-9351EAF6D996}" srcOrd="1" destOrd="0" presId="urn:microsoft.com/office/officeart/2005/8/layout/orgChart1"/>
    <dgm:cxn modelId="{226ACE6A-7866-4FDC-973F-D7240B46859F}" type="presParOf" srcId="{C9E7A77A-54CF-4E76-9203-9351EAF6D996}" destId="{D8B4FF8A-D4F7-4C92-9EA0-962769EA485F}" srcOrd="0" destOrd="0" presId="urn:microsoft.com/office/officeart/2005/8/layout/orgChart1"/>
    <dgm:cxn modelId="{C4666D0C-1405-497C-90C0-5C5359B93FA1}" type="presParOf" srcId="{C9E7A77A-54CF-4E76-9203-9351EAF6D996}" destId="{6318B6CC-8DDC-4A05-9F96-AFC77E472DD0}" srcOrd="1" destOrd="0" presId="urn:microsoft.com/office/officeart/2005/8/layout/orgChart1"/>
    <dgm:cxn modelId="{55B671B4-703F-4F9F-98F9-E206D97B0F05}" type="presParOf" srcId="{6318B6CC-8DDC-4A05-9F96-AFC77E472DD0}" destId="{4AAA5128-4217-4894-A5AC-9E1A990A59B4}" srcOrd="0" destOrd="0" presId="urn:microsoft.com/office/officeart/2005/8/layout/orgChart1"/>
    <dgm:cxn modelId="{B9365972-744C-439F-9D27-815D15438FAE}" type="presParOf" srcId="{4AAA5128-4217-4894-A5AC-9E1A990A59B4}" destId="{7FB13A69-B960-4947-B89F-D0D5A05B43B9}" srcOrd="0" destOrd="0" presId="urn:microsoft.com/office/officeart/2005/8/layout/orgChart1"/>
    <dgm:cxn modelId="{263EE22A-8073-4B61-9D38-240681D6E3D0}" type="presParOf" srcId="{4AAA5128-4217-4894-A5AC-9E1A990A59B4}" destId="{AAFF3A15-3BBE-4BD4-8924-730DCC5A2DC5}" srcOrd="1" destOrd="0" presId="urn:microsoft.com/office/officeart/2005/8/layout/orgChart1"/>
    <dgm:cxn modelId="{0BD72483-522A-4A52-A46D-76E33552755C}" type="presParOf" srcId="{6318B6CC-8DDC-4A05-9F96-AFC77E472DD0}" destId="{5C1CCB75-BE9F-43E8-A8B1-7B3A6D507D1F}" srcOrd="1" destOrd="0" presId="urn:microsoft.com/office/officeart/2005/8/layout/orgChart1"/>
    <dgm:cxn modelId="{6B57615D-486C-43CF-BFCE-B07FE9D2792D}" type="presParOf" srcId="{5C1CCB75-BE9F-43E8-A8B1-7B3A6D507D1F}" destId="{C68A9A06-93A2-4B1E-BE69-BFD4AA5925F9}" srcOrd="0" destOrd="0" presId="urn:microsoft.com/office/officeart/2005/8/layout/orgChart1"/>
    <dgm:cxn modelId="{E42D225F-6BE6-4E81-A03B-833E6B7E2285}" type="presParOf" srcId="{5C1CCB75-BE9F-43E8-A8B1-7B3A6D507D1F}" destId="{9D9F042C-9115-448C-9CD6-0C72C180D1F3}" srcOrd="1" destOrd="0" presId="urn:microsoft.com/office/officeart/2005/8/layout/orgChart1"/>
    <dgm:cxn modelId="{505614E4-A1E3-4F75-806D-A55EE98427D6}" type="presParOf" srcId="{9D9F042C-9115-448C-9CD6-0C72C180D1F3}" destId="{01B7B498-FD95-4D94-A5B0-3E7886C00D6D}" srcOrd="0" destOrd="0" presId="urn:microsoft.com/office/officeart/2005/8/layout/orgChart1"/>
    <dgm:cxn modelId="{9B8C15A4-2356-4635-B6E9-A2ECE3E9122F}" type="presParOf" srcId="{01B7B498-FD95-4D94-A5B0-3E7886C00D6D}" destId="{A957000A-FE2F-4DA7-9155-EF7CFF4F4C77}" srcOrd="0" destOrd="0" presId="urn:microsoft.com/office/officeart/2005/8/layout/orgChart1"/>
    <dgm:cxn modelId="{ABD590CC-B8EF-4800-91CA-DCA3CF6B5EEE}" type="presParOf" srcId="{01B7B498-FD95-4D94-A5B0-3E7886C00D6D}" destId="{FEBFDFD1-C81D-4263-B76E-1011A655DD96}" srcOrd="1" destOrd="0" presId="urn:microsoft.com/office/officeart/2005/8/layout/orgChart1"/>
    <dgm:cxn modelId="{BCE0E81A-710C-4F61-A2CD-2419B6E58920}" type="presParOf" srcId="{9D9F042C-9115-448C-9CD6-0C72C180D1F3}" destId="{9B93A283-66EA-4280-9948-B969853AF261}" srcOrd="1" destOrd="0" presId="urn:microsoft.com/office/officeart/2005/8/layout/orgChart1"/>
    <dgm:cxn modelId="{2AC0E11C-88E9-437A-80F7-4EC177ABCA04}" type="presParOf" srcId="{9D9F042C-9115-448C-9CD6-0C72C180D1F3}" destId="{34BDC243-F593-44BC-97EA-718EA4DB905D}" srcOrd="2" destOrd="0" presId="urn:microsoft.com/office/officeart/2005/8/layout/orgChart1"/>
    <dgm:cxn modelId="{D6857BAF-386B-40BF-B6CF-27B0B556C615}" type="presParOf" srcId="{6318B6CC-8DDC-4A05-9F96-AFC77E472DD0}" destId="{59EF92DE-63CC-4221-834D-F7A783520456}" srcOrd="2" destOrd="0" presId="urn:microsoft.com/office/officeart/2005/8/layout/orgChart1"/>
    <dgm:cxn modelId="{5DA6700C-E769-4657-AD75-F3724E4EC9BB}" type="presParOf" srcId="{C9E7A77A-54CF-4E76-9203-9351EAF6D996}" destId="{2BAF6BAD-2FE9-405A-A1E3-EA642CD7A3CA}" srcOrd="2" destOrd="0" presId="urn:microsoft.com/office/officeart/2005/8/layout/orgChart1"/>
    <dgm:cxn modelId="{54E094CC-CF83-4109-913A-ABF2816D3704}" type="presParOf" srcId="{C9E7A77A-54CF-4E76-9203-9351EAF6D996}" destId="{A7442706-7A95-44A1-8081-5CF3393D7B87}" srcOrd="3" destOrd="0" presId="urn:microsoft.com/office/officeart/2005/8/layout/orgChart1"/>
    <dgm:cxn modelId="{4692AEA5-B0D8-49B6-8871-C74E174839A6}" type="presParOf" srcId="{A7442706-7A95-44A1-8081-5CF3393D7B87}" destId="{11BF05B6-7EBD-4D43-8195-495D0DE4AE0E}" srcOrd="0" destOrd="0" presId="urn:microsoft.com/office/officeart/2005/8/layout/orgChart1"/>
    <dgm:cxn modelId="{AF89CEC7-8458-4328-A7E6-EF9BFE50CD05}" type="presParOf" srcId="{11BF05B6-7EBD-4D43-8195-495D0DE4AE0E}" destId="{018CC0B0-69BC-4C77-9350-345A5D0BF569}" srcOrd="0" destOrd="0" presId="urn:microsoft.com/office/officeart/2005/8/layout/orgChart1"/>
    <dgm:cxn modelId="{CCF2C6E5-B61A-4793-9DAA-3597F11A4C4F}" type="presParOf" srcId="{11BF05B6-7EBD-4D43-8195-495D0DE4AE0E}" destId="{45014B42-8C7F-40B5-A1AD-EE52EB6CFCE1}" srcOrd="1" destOrd="0" presId="urn:microsoft.com/office/officeart/2005/8/layout/orgChart1"/>
    <dgm:cxn modelId="{4DCDB928-A39F-47F2-A4D5-3DB377FB98F7}" type="presParOf" srcId="{A7442706-7A95-44A1-8081-5CF3393D7B87}" destId="{0C7898F3-147C-43A2-B33D-DF99E0899A5F}" srcOrd="1" destOrd="0" presId="urn:microsoft.com/office/officeart/2005/8/layout/orgChart1"/>
    <dgm:cxn modelId="{440C137D-DC36-4103-A5E9-2B47427F1468}" type="presParOf" srcId="{0C7898F3-147C-43A2-B33D-DF99E0899A5F}" destId="{F798B7C0-B955-494C-8DD9-82620F7975F6}" srcOrd="0" destOrd="0" presId="urn:microsoft.com/office/officeart/2005/8/layout/orgChart1"/>
    <dgm:cxn modelId="{66C0787F-809A-48F6-B98C-8CCB54552F9E}" type="presParOf" srcId="{0C7898F3-147C-43A2-B33D-DF99E0899A5F}" destId="{C8165235-EC87-4B42-B918-80A403ECB47F}" srcOrd="1" destOrd="0" presId="urn:microsoft.com/office/officeart/2005/8/layout/orgChart1"/>
    <dgm:cxn modelId="{65F58217-8DAD-42A1-94BE-65656DEA9D55}" type="presParOf" srcId="{C8165235-EC87-4B42-B918-80A403ECB47F}" destId="{EB722626-AD30-42E8-AA0A-FF3585B49756}" srcOrd="0" destOrd="0" presId="urn:microsoft.com/office/officeart/2005/8/layout/orgChart1"/>
    <dgm:cxn modelId="{5CA60E60-18E4-4A60-83C1-F02E8029F8B4}" type="presParOf" srcId="{EB722626-AD30-42E8-AA0A-FF3585B49756}" destId="{BAA8588C-AC27-4DE0-BA00-7FC402E6D0E9}" srcOrd="0" destOrd="0" presId="urn:microsoft.com/office/officeart/2005/8/layout/orgChart1"/>
    <dgm:cxn modelId="{044B3A5F-D247-4E76-AD14-7E9D6BDD0758}" type="presParOf" srcId="{EB722626-AD30-42E8-AA0A-FF3585B49756}" destId="{999682BF-E95D-409A-8710-7097D537E671}" srcOrd="1" destOrd="0" presId="urn:microsoft.com/office/officeart/2005/8/layout/orgChart1"/>
    <dgm:cxn modelId="{E6DF68FF-7853-4BA4-A09C-6638FFD668AB}" type="presParOf" srcId="{C8165235-EC87-4B42-B918-80A403ECB47F}" destId="{73E65575-CE6F-4DF4-85DA-6228F4687DA8}" srcOrd="1" destOrd="0" presId="urn:microsoft.com/office/officeart/2005/8/layout/orgChart1"/>
    <dgm:cxn modelId="{0A4DE473-22F1-4C35-889B-4A9B5829E402}" type="presParOf" srcId="{C8165235-EC87-4B42-B918-80A403ECB47F}" destId="{DE8293B4-CF04-4471-A7DB-A63A3B2F750A}" srcOrd="2" destOrd="0" presId="urn:microsoft.com/office/officeart/2005/8/layout/orgChart1"/>
    <dgm:cxn modelId="{F1356B48-DAE7-4D73-AA08-3C89B1F46AFC}" type="presParOf" srcId="{A7442706-7A95-44A1-8081-5CF3393D7B87}" destId="{9E86B854-4B9E-4967-AD43-55216DF05773}" srcOrd="2" destOrd="0" presId="urn:microsoft.com/office/officeart/2005/8/layout/orgChart1"/>
    <dgm:cxn modelId="{95B8C91E-3BB4-4045-9340-76F13C1D22F5}" type="presParOf" srcId="{EC01F67C-D398-48D7-A233-4160E4597EA2}" destId="{90C2415A-A4E9-46FE-B1EE-7F703157114D}" srcOrd="2" destOrd="0" presId="urn:microsoft.com/office/officeart/2005/8/layout/orgChart1"/>
    <dgm:cxn modelId="{CEBAE50F-8CEF-463A-886B-77E210C5CAAC}" type="presParOf" srcId="{08635613-F0B0-4CB3-82B5-E957ABB2538D}" destId="{013352E1-F7A2-4A8C-921C-6D6EAD9FBCBA}" srcOrd="2" destOrd="0" presId="urn:microsoft.com/office/officeart/2005/8/layout/orgChart1"/>
    <dgm:cxn modelId="{2F8ABE3F-CB2F-498C-B2B9-98D7C83AD19D}" type="presParOf" srcId="{013352E1-F7A2-4A8C-921C-6D6EAD9FBCBA}" destId="{D8F8F664-8FEE-4566-B8B2-4DA39D3CB182}" srcOrd="0" destOrd="0" presId="urn:microsoft.com/office/officeart/2005/8/layout/orgChart1"/>
    <dgm:cxn modelId="{4B42B9E2-AEDD-4B42-AA6B-2C8D982374A3}" type="presParOf" srcId="{013352E1-F7A2-4A8C-921C-6D6EAD9FBCBA}" destId="{AED6160F-2698-4E8E-A65E-F59D6F531523}" srcOrd="1" destOrd="0" presId="urn:microsoft.com/office/officeart/2005/8/layout/orgChart1"/>
    <dgm:cxn modelId="{BCF3985E-B284-4A4A-9E29-70577F3363CC}" type="presParOf" srcId="{AED6160F-2698-4E8E-A65E-F59D6F531523}" destId="{39B4AFAB-8012-4625-8DE2-D792E5430B28}" srcOrd="0" destOrd="0" presId="urn:microsoft.com/office/officeart/2005/8/layout/orgChart1"/>
    <dgm:cxn modelId="{7C54255E-EDF9-43CB-8061-D1BC104BF9B9}" type="presParOf" srcId="{39B4AFAB-8012-4625-8DE2-D792E5430B28}" destId="{5EF42716-9044-428B-8A7A-FE47BA193023}" srcOrd="0" destOrd="0" presId="urn:microsoft.com/office/officeart/2005/8/layout/orgChart1"/>
    <dgm:cxn modelId="{847F0E4B-5445-4B37-81EC-BE4577F7584C}" type="presParOf" srcId="{39B4AFAB-8012-4625-8DE2-D792E5430B28}" destId="{E822CC3B-6971-4D6A-B06E-97EBD58B8619}" srcOrd="1" destOrd="0" presId="urn:microsoft.com/office/officeart/2005/8/layout/orgChart1"/>
    <dgm:cxn modelId="{AEDD1BC3-ED1C-4D0A-9A9F-9BCE37204EBD}" type="presParOf" srcId="{AED6160F-2698-4E8E-A65E-F59D6F531523}" destId="{5F77288B-FDEA-40D8-A484-DAFC567FD2D1}" srcOrd="1" destOrd="0" presId="urn:microsoft.com/office/officeart/2005/8/layout/orgChart1"/>
    <dgm:cxn modelId="{70719603-BA57-4334-B4D0-28BABC9F9BE6}" type="presParOf" srcId="{AED6160F-2698-4E8E-A65E-F59D6F531523}" destId="{95040AE0-F022-4802-B8C5-0F9FB6797D51}" srcOrd="2" destOrd="0" presId="urn:microsoft.com/office/officeart/2005/8/layout/orgChart1"/>
    <dgm:cxn modelId="{0492B738-DBB2-4A8E-A47D-C58F37416B7B}" type="presParOf" srcId="{013352E1-F7A2-4A8C-921C-6D6EAD9FBCBA}" destId="{38519F7E-77EF-4FC3-952E-7D1EC52520C7}" srcOrd="2" destOrd="0" presId="urn:microsoft.com/office/officeart/2005/8/layout/orgChart1"/>
    <dgm:cxn modelId="{5DBAAA6D-634D-4961-BFA5-EF7E11D54BA7}" type="presParOf" srcId="{013352E1-F7A2-4A8C-921C-6D6EAD9FBCBA}" destId="{5367669C-D4DE-4512-8784-C577CF1CB655}" srcOrd="3" destOrd="0" presId="urn:microsoft.com/office/officeart/2005/8/layout/orgChart1"/>
    <dgm:cxn modelId="{DA10EFD4-3FE7-4B6B-83CE-079777DC02CA}" type="presParOf" srcId="{5367669C-D4DE-4512-8784-C577CF1CB655}" destId="{C77100FC-6C01-4B56-8F87-D8B3EBADBDAB}" srcOrd="0" destOrd="0" presId="urn:microsoft.com/office/officeart/2005/8/layout/orgChart1"/>
    <dgm:cxn modelId="{DFFFA857-3810-4CDF-9951-FBAAC1FF873B}" type="presParOf" srcId="{C77100FC-6C01-4B56-8F87-D8B3EBADBDAB}" destId="{B4168508-4755-469E-9762-FF0DA7D41BB4}" srcOrd="0" destOrd="0" presId="urn:microsoft.com/office/officeart/2005/8/layout/orgChart1"/>
    <dgm:cxn modelId="{ED951FE8-8DE4-4478-99FC-A1C361454CBC}" type="presParOf" srcId="{C77100FC-6C01-4B56-8F87-D8B3EBADBDAB}" destId="{414BB40E-759C-4F4E-A906-5FDCDB833CC8}" srcOrd="1" destOrd="0" presId="urn:microsoft.com/office/officeart/2005/8/layout/orgChart1"/>
    <dgm:cxn modelId="{C172BCCD-49E5-44DB-ABA3-CE49EC202C5F}" type="presParOf" srcId="{5367669C-D4DE-4512-8784-C577CF1CB655}" destId="{42A67D1A-E12B-49CC-8076-8AC6C57D802E}" srcOrd="1" destOrd="0" presId="urn:microsoft.com/office/officeart/2005/8/layout/orgChart1"/>
    <dgm:cxn modelId="{569A0925-F0F7-4919-8261-6FD91FAEB276}" type="presParOf" srcId="{5367669C-D4DE-4512-8784-C577CF1CB655}" destId="{286F5732-E7B3-4995-9F0F-69D4C616DA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AF8451-95D6-4214-8E09-2FD9AEBB7FC9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0E8108-829E-4416-8A01-80CE5BCD995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1.Вводная ходьба (1 мин)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53F0D09-D94E-473D-9685-80A113FCD89D}" type="parTrans" cxnId="{C08931B7-E0E4-4D41-856D-C328B16F86BA}">
      <dgm:prSet/>
      <dgm:spPr/>
      <dgm:t>
        <a:bodyPr/>
        <a:lstStyle/>
        <a:p>
          <a:endParaRPr lang="ru-RU"/>
        </a:p>
      </dgm:t>
    </dgm:pt>
    <dgm:pt modelId="{1B6800D6-C360-4EBA-824F-FDB8FB1360B7}" type="sibTrans" cxnId="{C08931B7-E0E4-4D41-856D-C328B16F86BA}">
      <dgm:prSet/>
      <dgm:spPr/>
      <dgm:t>
        <a:bodyPr/>
        <a:lstStyle/>
        <a:p>
          <a:endParaRPr lang="ru-RU"/>
        </a:p>
      </dgm:t>
    </dgm:pt>
    <dgm:pt modelId="{BCAFE848-463F-4693-8B04-1C4A0431ABE4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2.Валеологическая песня- распевка с самомассажем (2мин)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9720152-CDAF-48A7-A172-0170FA34CB4F}" type="parTrans" cxnId="{F2EC66B7-A024-40AF-8663-4C2FE8FFE6F4}">
      <dgm:prSet/>
      <dgm:spPr/>
      <dgm:t>
        <a:bodyPr/>
        <a:lstStyle/>
        <a:p>
          <a:endParaRPr lang="ru-RU"/>
        </a:p>
      </dgm:t>
    </dgm:pt>
    <dgm:pt modelId="{1691D62D-7A92-4A5E-8643-8E3770A6C3E9}" type="sibTrans" cxnId="{F2EC66B7-A024-40AF-8663-4C2FE8FFE6F4}">
      <dgm:prSet/>
      <dgm:spPr/>
      <dgm:t>
        <a:bodyPr/>
        <a:lstStyle/>
        <a:p>
          <a:endParaRPr lang="ru-RU"/>
        </a:p>
      </dgm:t>
    </dgm:pt>
    <dgm:pt modelId="{83C2E6D1-7649-412E-97EC-67D5E205EC9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3.Музыкально-ритмические движения, профилактика нарушения осанки (5мин)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6975854-A809-4012-9BF9-84CA5FFE5C8E}" type="parTrans" cxnId="{A1AB3B1F-634D-45AE-AAED-AC64A166B211}">
      <dgm:prSet/>
      <dgm:spPr/>
      <dgm:t>
        <a:bodyPr/>
        <a:lstStyle/>
        <a:p>
          <a:endParaRPr lang="ru-RU"/>
        </a:p>
      </dgm:t>
    </dgm:pt>
    <dgm:pt modelId="{94E7F442-461F-43D3-9BA6-D8319FB4215B}" type="sibTrans" cxnId="{A1AB3B1F-634D-45AE-AAED-AC64A166B211}">
      <dgm:prSet/>
      <dgm:spPr/>
      <dgm:t>
        <a:bodyPr/>
        <a:lstStyle/>
        <a:p>
          <a:endParaRPr lang="ru-RU"/>
        </a:p>
      </dgm:t>
    </dgm:pt>
    <dgm:pt modelId="{C21B01BF-1618-44FB-829E-2076A91BF9A6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4.Активное слушание музыки (3мин)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6362FE4-67D6-4FA8-963D-4DA3D8082BC9}" type="parTrans" cxnId="{8DD8CDC6-5AA1-492F-8B64-ABA66B4D658D}">
      <dgm:prSet/>
      <dgm:spPr/>
      <dgm:t>
        <a:bodyPr/>
        <a:lstStyle/>
        <a:p>
          <a:endParaRPr lang="ru-RU"/>
        </a:p>
      </dgm:t>
    </dgm:pt>
    <dgm:pt modelId="{D887F911-CFE2-45E1-AB99-E997C82E89C6}" type="sibTrans" cxnId="{8DD8CDC6-5AA1-492F-8B64-ABA66B4D658D}">
      <dgm:prSet/>
      <dgm:spPr/>
      <dgm:t>
        <a:bodyPr/>
        <a:lstStyle/>
        <a:p>
          <a:endParaRPr lang="ru-RU"/>
        </a:p>
      </dgm:t>
    </dgm:pt>
    <dgm:pt modelId="{7BA438A0-F69D-468F-9499-664E8DDD35C3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5.Артикуляционная гимнастика (1мин)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C7F0763-DFCC-4493-872A-2F65394A3DF8}" type="parTrans" cxnId="{857E431E-9321-41DF-A424-D4732949E1D3}">
      <dgm:prSet/>
      <dgm:spPr/>
      <dgm:t>
        <a:bodyPr/>
        <a:lstStyle/>
        <a:p>
          <a:endParaRPr lang="ru-RU"/>
        </a:p>
      </dgm:t>
    </dgm:pt>
    <dgm:pt modelId="{A15B5E5F-0AF9-4FA9-A1B3-E5B072478F48}" type="sibTrans" cxnId="{857E431E-9321-41DF-A424-D4732949E1D3}">
      <dgm:prSet/>
      <dgm:spPr/>
      <dgm:t>
        <a:bodyPr/>
        <a:lstStyle/>
        <a:p>
          <a:endParaRPr lang="ru-RU"/>
        </a:p>
      </dgm:t>
    </dgm:pt>
    <dgm:pt modelId="{BA41EB17-5B28-455C-8A8E-44047F5DCD61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6.Пение,песенное творчество(в качестве физминутки - пальчиковая игра) (7мин)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A1FB4B9-4587-41F6-B2A3-F993EE2DE2DE}" type="parTrans" cxnId="{412928E6-1B20-4E3A-8736-CB322EE29E53}">
      <dgm:prSet/>
      <dgm:spPr/>
      <dgm:t>
        <a:bodyPr/>
        <a:lstStyle/>
        <a:p>
          <a:endParaRPr lang="ru-RU"/>
        </a:p>
      </dgm:t>
    </dgm:pt>
    <dgm:pt modelId="{894AB893-BA47-46C3-821B-5F050552A732}" type="sibTrans" cxnId="{412928E6-1B20-4E3A-8736-CB322EE29E53}">
      <dgm:prSet/>
      <dgm:spPr/>
      <dgm:t>
        <a:bodyPr/>
        <a:lstStyle/>
        <a:p>
          <a:endParaRPr lang="ru-RU"/>
        </a:p>
      </dgm:t>
    </dgm:pt>
    <dgm:pt modelId="{BB8C04C7-4CBE-466B-8605-E62B7CE77914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7.Пляски, танцевальное творчество (5мин)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623C51D-A19B-42B8-ACF6-D06EBCC3C91C}" type="parTrans" cxnId="{BAFA59B6-5B87-4F3C-8DC6-857D8761093F}">
      <dgm:prSet/>
      <dgm:spPr/>
      <dgm:t>
        <a:bodyPr/>
        <a:lstStyle/>
        <a:p>
          <a:endParaRPr lang="ru-RU"/>
        </a:p>
      </dgm:t>
    </dgm:pt>
    <dgm:pt modelId="{9A3296A5-0997-4796-AD75-909234CF0A4E}" type="sibTrans" cxnId="{BAFA59B6-5B87-4F3C-8DC6-857D8761093F}">
      <dgm:prSet/>
      <dgm:spPr/>
      <dgm:t>
        <a:bodyPr/>
        <a:lstStyle/>
        <a:p>
          <a:endParaRPr lang="ru-RU"/>
        </a:p>
      </dgm:t>
    </dgm:pt>
    <dgm:pt modelId="{D220522F-770F-4B23-87C6-5CB1FB20E381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8.Речевые и музыкальные игры, хороводы (4мин)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E3A6B2E-1B4B-4D95-ACCB-BB7481A206A9}" type="parTrans" cxnId="{0B3DFB64-C549-4EC6-9A6D-A19676FA1039}">
      <dgm:prSet/>
      <dgm:spPr/>
      <dgm:t>
        <a:bodyPr/>
        <a:lstStyle/>
        <a:p>
          <a:endParaRPr lang="ru-RU"/>
        </a:p>
      </dgm:t>
    </dgm:pt>
    <dgm:pt modelId="{4F75AA59-0D31-4B34-B7BE-19CBA85F294D}" type="sibTrans" cxnId="{0B3DFB64-C549-4EC6-9A6D-A19676FA1039}">
      <dgm:prSet/>
      <dgm:spPr/>
      <dgm:t>
        <a:bodyPr/>
        <a:lstStyle/>
        <a:p>
          <a:endParaRPr lang="ru-RU"/>
        </a:p>
      </dgm:t>
    </dgm:pt>
    <dgm:pt modelId="{9157047E-08EB-44C4-BAA4-3DC159F3C983}" type="pres">
      <dgm:prSet presAssocID="{73AF8451-95D6-4214-8E09-2FD9AEBB7F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2E4284-A7C6-4FCE-A1A2-77A572EC9E6A}" type="pres">
      <dgm:prSet presAssocID="{D220522F-770F-4B23-87C6-5CB1FB20E381}" presName="boxAndChildren" presStyleCnt="0"/>
      <dgm:spPr/>
    </dgm:pt>
    <dgm:pt modelId="{42EC7EDA-2056-4FA5-9973-BBEBF082CD9F}" type="pres">
      <dgm:prSet presAssocID="{D220522F-770F-4B23-87C6-5CB1FB20E381}" presName="parentTextBox" presStyleLbl="node1" presStyleIdx="0" presStyleCnt="8"/>
      <dgm:spPr/>
      <dgm:t>
        <a:bodyPr/>
        <a:lstStyle/>
        <a:p>
          <a:endParaRPr lang="ru-RU"/>
        </a:p>
      </dgm:t>
    </dgm:pt>
    <dgm:pt modelId="{64B04716-01A4-4269-AEC4-B889E9AF5830}" type="pres">
      <dgm:prSet presAssocID="{9A3296A5-0997-4796-AD75-909234CF0A4E}" presName="sp" presStyleCnt="0"/>
      <dgm:spPr/>
    </dgm:pt>
    <dgm:pt modelId="{854F7E3C-25EE-4A6D-B3FF-E40173F4CA77}" type="pres">
      <dgm:prSet presAssocID="{BB8C04C7-4CBE-466B-8605-E62B7CE77914}" presName="arrowAndChildren" presStyleCnt="0"/>
      <dgm:spPr/>
    </dgm:pt>
    <dgm:pt modelId="{C83CE892-CE8F-4E72-B1C8-B24E9CF620F0}" type="pres">
      <dgm:prSet presAssocID="{BB8C04C7-4CBE-466B-8605-E62B7CE77914}" presName="parentTextArrow" presStyleLbl="node1" presStyleIdx="1" presStyleCnt="8"/>
      <dgm:spPr/>
      <dgm:t>
        <a:bodyPr/>
        <a:lstStyle/>
        <a:p>
          <a:endParaRPr lang="ru-RU"/>
        </a:p>
      </dgm:t>
    </dgm:pt>
    <dgm:pt modelId="{00DD8CAC-81CB-46CC-9105-56999594805B}" type="pres">
      <dgm:prSet presAssocID="{894AB893-BA47-46C3-821B-5F050552A732}" presName="sp" presStyleCnt="0"/>
      <dgm:spPr/>
    </dgm:pt>
    <dgm:pt modelId="{BBCAC73C-F6F9-4238-BFA3-CAAC644CDCE7}" type="pres">
      <dgm:prSet presAssocID="{BA41EB17-5B28-455C-8A8E-44047F5DCD61}" presName="arrowAndChildren" presStyleCnt="0"/>
      <dgm:spPr/>
    </dgm:pt>
    <dgm:pt modelId="{24B82071-EA26-4061-9159-8F65254AB0C5}" type="pres">
      <dgm:prSet presAssocID="{BA41EB17-5B28-455C-8A8E-44047F5DCD61}" presName="parentTextArrow" presStyleLbl="node1" presStyleIdx="2" presStyleCnt="8"/>
      <dgm:spPr/>
      <dgm:t>
        <a:bodyPr/>
        <a:lstStyle/>
        <a:p>
          <a:endParaRPr lang="ru-RU"/>
        </a:p>
      </dgm:t>
    </dgm:pt>
    <dgm:pt modelId="{3EAF190F-D565-4357-8719-E21DD8F1AE38}" type="pres">
      <dgm:prSet presAssocID="{A15B5E5F-0AF9-4FA9-A1B3-E5B072478F48}" presName="sp" presStyleCnt="0"/>
      <dgm:spPr/>
    </dgm:pt>
    <dgm:pt modelId="{94AA40A1-49DD-43C9-A678-9DEF1DA84A2E}" type="pres">
      <dgm:prSet presAssocID="{7BA438A0-F69D-468F-9499-664E8DDD35C3}" presName="arrowAndChildren" presStyleCnt="0"/>
      <dgm:spPr/>
    </dgm:pt>
    <dgm:pt modelId="{D3803F11-2115-409F-ADC0-19B69B1DED70}" type="pres">
      <dgm:prSet presAssocID="{7BA438A0-F69D-468F-9499-664E8DDD35C3}" presName="parentTextArrow" presStyleLbl="node1" presStyleIdx="3" presStyleCnt="8"/>
      <dgm:spPr/>
      <dgm:t>
        <a:bodyPr/>
        <a:lstStyle/>
        <a:p>
          <a:endParaRPr lang="ru-RU"/>
        </a:p>
      </dgm:t>
    </dgm:pt>
    <dgm:pt modelId="{07F5B703-BACA-4B3F-87F9-0DD93BD78E10}" type="pres">
      <dgm:prSet presAssocID="{D887F911-CFE2-45E1-AB99-E997C82E89C6}" presName="sp" presStyleCnt="0"/>
      <dgm:spPr/>
    </dgm:pt>
    <dgm:pt modelId="{6C8C279C-3CCE-4EB3-8D6C-A6D7C4FCFD95}" type="pres">
      <dgm:prSet presAssocID="{C21B01BF-1618-44FB-829E-2076A91BF9A6}" presName="arrowAndChildren" presStyleCnt="0"/>
      <dgm:spPr/>
    </dgm:pt>
    <dgm:pt modelId="{5F9A8C05-5807-4102-A69B-48C6BDB4B3BF}" type="pres">
      <dgm:prSet presAssocID="{C21B01BF-1618-44FB-829E-2076A91BF9A6}" presName="parentTextArrow" presStyleLbl="node1" presStyleIdx="4" presStyleCnt="8"/>
      <dgm:spPr/>
      <dgm:t>
        <a:bodyPr/>
        <a:lstStyle/>
        <a:p>
          <a:endParaRPr lang="ru-RU"/>
        </a:p>
      </dgm:t>
    </dgm:pt>
    <dgm:pt modelId="{486EF270-96A6-42A6-8468-E5E2813012A6}" type="pres">
      <dgm:prSet presAssocID="{94E7F442-461F-43D3-9BA6-D8319FB4215B}" presName="sp" presStyleCnt="0"/>
      <dgm:spPr/>
    </dgm:pt>
    <dgm:pt modelId="{892A33AB-F7F5-40C4-AC0B-66240B447372}" type="pres">
      <dgm:prSet presAssocID="{83C2E6D1-7649-412E-97EC-67D5E205EC90}" presName="arrowAndChildren" presStyleCnt="0"/>
      <dgm:spPr/>
    </dgm:pt>
    <dgm:pt modelId="{BB18D4ED-78C9-4E38-958E-CFF32A6C2839}" type="pres">
      <dgm:prSet presAssocID="{83C2E6D1-7649-412E-97EC-67D5E205EC90}" presName="parentTextArrow" presStyleLbl="node1" presStyleIdx="5" presStyleCnt="8"/>
      <dgm:spPr/>
      <dgm:t>
        <a:bodyPr/>
        <a:lstStyle/>
        <a:p>
          <a:endParaRPr lang="ru-RU"/>
        </a:p>
      </dgm:t>
    </dgm:pt>
    <dgm:pt modelId="{4EDC61B5-94AD-470C-9BA8-FF93CB0BB8D3}" type="pres">
      <dgm:prSet presAssocID="{1691D62D-7A92-4A5E-8643-8E3770A6C3E9}" presName="sp" presStyleCnt="0"/>
      <dgm:spPr/>
    </dgm:pt>
    <dgm:pt modelId="{5C5C3599-E14E-4246-92E6-553C89873FFF}" type="pres">
      <dgm:prSet presAssocID="{BCAFE848-463F-4693-8B04-1C4A0431ABE4}" presName="arrowAndChildren" presStyleCnt="0"/>
      <dgm:spPr/>
    </dgm:pt>
    <dgm:pt modelId="{00A46B48-0A48-4501-8F96-6F83E7D712B8}" type="pres">
      <dgm:prSet presAssocID="{BCAFE848-463F-4693-8B04-1C4A0431ABE4}" presName="parentTextArrow" presStyleLbl="node1" presStyleIdx="6" presStyleCnt="8"/>
      <dgm:spPr/>
      <dgm:t>
        <a:bodyPr/>
        <a:lstStyle/>
        <a:p>
          <a:endParaRPr lang="ru-RU"/>
        </a:p>
      </dgm:t>
    </dgm:pt>
    <dgm:pt modelId="{2D4B6734-0296-4B42-BECD-F73C9EB879D0}" type="pres">
      <dgm:prSet presAssocID="{1B6800D6-C360-4EBA-824F-FDB8FB1360B7}" presName="sp" presStyleCnt="0"/>
      <dgm:spPr/>
    </dgm:pt>
    <dgm:pt modelId="{C051BA75-CBF9-41A2-B506-A07BC788E3A1}" type="pres">
      <dgm:prSet presAssocID="{2E0E8108-829E-4416-8A01-80CE5BCD9956}" presName="arrowAndChildren" presStyleCnt="0"/>
      <dgm:spPr/>
    </dgm:pt>
    <dgm:pt modelId="{B7DE8329-C1AA-4202-B1E9-0946BAAA9194}" type="pres">
      <dgm:prSet presAssocID="{2E0E8108-829E-4416-8A01-80CE5BCD9956}" presName="parentTextArrow" presStyleLbl="node1" presStyleIdx="7" presStyleCnt="8"/>
      <dgm:spPr/>
      <dgm:t>
        <a:bodyPr/>
        <a:lstStyle/>
        <a:p>
          <a:endParaRPr lang="ru-RU"/>
        </a:p>
      </dgm:t>
    </dgm:pt>
  </dgm:ptLst>
  <dgm:cxnLst>
    <dgm:cxn modelId="{F2EC66B7-A024-40AF-8663-4C2FE8FFE6F4}" srcId="{73AF8451-95D6-4214-8E09-2FD9AEBB7FC9}" destId="{BCAFE848-463F-4693-8B04-1C4A0431ABE4}" srcOrd="1" destOrd="0" parTransId="{19720152-CDAF-48A7-A172-0170FA34CB4F}" sibTransId="{1691D62D-7A92-4A5E-8643-8E3770A6C3E9}"/>
    <dgm:cxn modelId="{748097F3-A262-410A-B0B5-30F6698C9E13}" type="presOf" srcId="{73AF8451-95D6-4214-8E09-2FD9AEBB7FC9}" destId="{9157047E-08EB-44C4-BAA4-3DC159F3C983}" srcOrd="0" destOrd="0" presId="urn:microsoft.com/office/officeart/2005/8/layout/process4"/>
    <dgm:cxn modelId="{6AEFCE77-3A0D-4E7E-A44D-6F72DF6CAF45}" type="presOf" srcId="{83C2E6D1-7649-412E-97EC-67D5E205EC90}" destId="{BB18D4ED-78C9-4E38-958E-CFF32A6C2839}" srcOrd="0" destOrd="0" presId="urn:microsoft.com/office/officeart/2005/8/layout/process4"/>
    <dgm:cxn modelId="{BEC2828F-8F97-4EE7-8B51-CEE9FE73B3BE}" type="presOf" srcId="{BB8C04C7-4CBE-466B-8605-E62B7CE77914}" destId="{C83CE892-CE8F-4E72-B1C8-B24E9CF620F0}" srcOrd="0" destOrd="0" presId="urn:microsoft.com/office/officeart/2005/8/layout/process4"/>
    <dgm:cxn modelId="{52568859-9564-4EC9-A0AA-E18C63F5309E}" type="presOf" srcId="{7BA438A0-F69D-468F-9499-664E8DDD35C3}" destId="{D3803F11-2115-409F-ADC0-19B69B1DED70}" srcOrd="0" destOrd="0" presId="urn:microsoft.com/office/officeart/2005/8/layout/process4"/>
    <dgm:cxn modelId="{8DD8CDC6-5AA1-492F-8B64-ABA66B4D658D}" srcId="{73AF8451-95D6-4214-8E09-2FD9AEBB7FC9}" destId="{C21B01BF-1618-44FB-829E-2076A91BF9A6}" srcOrd="3" destOrd="0" parTransId="{86362FE4-67D6-4FA8-963D-4DA3D8082BC9}" sibTransId="{D887F911-CFE2-45E1-AB99-E997C82E89C6}"/>
    <dgm:cxn modelId="{412928E6-1B20-4E3A-8736-CB322EE29E53}" srcId="{73AF8451-95D6-4214-8E09-2FD9AEBB7FC9}" destId="{BA41EB17-5B28-455C-8A8E-44047F5DCD61}" srcOrd="5" destOrd="0" parTransId="{7A1FB4B9-4587-41F6-B2A3-F993EE2DE2DE}" sibTransId="{894AB893-BA47-46C3-821B-5F050552A732}"/>
    <dgm:cxn modelId="{6271B1EB-5895-4C7F-8219-DBC21288C747}" type="presOf" srcId="{D220522F-770F-4B23-87C6-5CB1FB20E381}" destId="{42EC7EDA-2056-4FA5-9973-BBEBF082CD9F}" srcOrd="0" destOrd="0" presId="urn:microsoft.com/office/officeart/2005/8/layout/process4"/>
    <dgm:cxn modelId="{08D6B636-93D0-4147-89F1-C9BB8A605556}" type="presOf" srcId="{C21B01BF-1618-44FB-829E-2076A91BF9A6}" destId="{5F9A8C05-5807-4102-A69B-48C6BDB4B3BF}" srcOrd="0" destOrd="0" presId="urn:microsoft.com/office/officeart/2005/8/layout/process4"/>
    <dgm:cxn modelId="{EA2C9CDA-7936-4421-AD4E-756AFFDBCBD5}" type="presOf" srcId="{BA41EB17-5B28-455C-8A8E-44047F5DCD61}" destId="{24B82071-EA26-4061-9159-8F65254AB0C5}" srcOrd="0" destOrd="0" presId="urn:microsoft.com/office/officeart/2005/8/layout/process4"/>
    <dgm:cxn modelId="{69C3CAA5-57AA-4E4B-9BDD-131E13B1B9AA}" type="presOf" srcId="{BCAFE848-463F-4693-8B04-1C4A0431ABE4}" destId="{00A46B48-0A48-4501-8F96-6F83E7D712B8}" srcOrd="0" destOrd="0" presId="urn:microsoft.com/office/officeart/2005/8/layout/process4"/>
    <dgm:cxn modelId="{4C3C6A3F-1676-44C3-8B4B-F39623C0BAB5}" type="presOf" srcId="{2E0E8108-829E-4416-8A01-80CE5BCD9956}" destId="{B7DE8329-C1AA-4202-B1E9-0946BAAA9194}" srcOrd="0" destOrd="0" presId="urn:microsoft.com/office/officeart/2005/8/layout/process4"/>
    <dgm:cxn modelId="{C08931B7-E0E4-4D41-856D-C328B16F86BA}" srcId="{73AF8451-95D6-4214-8E09-2FD9AEBB7FC9}" destId="{2E0E8108-829E-4416-8A01-80CE5BCD9956}" srcOrd="0" destOrd="0" parTransId="{153F0D09-D94E-473D-9685-80A113FCD89D}" sibTransId="{1B6800D6-C360-4EBA-824F-FDB8FB1360B7}"/>
    <dgm:cxn modelId="{A1AB3B1F-634D-45AE-AAED-AC64A166B211}" srcId="{73AF8451-95D6-4214-8E09-2FD9AEBB7FC9}" destId="{83C2E6D1-7649-412E-97EC-67D5E205EC90}" srcOrd="2" destOrd="0" parTransId="{E6975854-A809-4012-9BF9-84CA5FFE5C8E}" sibTransId="{94E7F442-461F-43D3-9BA6-D8319FB4215B}"/>
    <dgm:cxn modelId="{857E431E-9321-41DF-A424-D4732949E1D3}" srcId="{73AF8451-95D6-4214-8E09-2FD9AEBB7FC9}" destId="{7BA438A0-F69D-468F-9499-664E8DDD35C3}" srcOrd="4" destOrd="0" parTransId="{0C7F0763-DFCC-4493-872A-2F65394A3DF8}" sibTransId="{A15B5E5F-0AF9-4FA9-A1B3-E5B072478F48}"/>
    <dgm:cxn modelId="{BAFA59B6-5B87-4F3C-8DC6-857D8761093F}" srcId="{73AF8451-95D6-4214-8E09-2FD9AEBB7FC9}" destId="{BB8C04C7-4CBE-466B-8605-E62B7CE77914}" srcOrd="6" destOrd="0" parTransId="{B623C51D-A19B-42B8-ACF6-D06EBCC3C91C}" sibTransId="{9A3296A5-0997-4796-AD75-909234CF0A4E}"/>
    <dgm:cxn modelId="{0B3DFB64-C549-4EC6-9A6D-A19676FA1039}" srcId="{73AF8451-95D6-4214-8E09-2FD9AEBB7FC9}" destId="{D220522F-770F-4B23-87C6-5CB1FB20E381}" srcOrd="7" destOrd="0" parTransId="{5E3A6B2E-1B4B-4D95-ACCB-BB7481A206A9}" sibTransId="{4F75AA59-0D31-4B34-B7BE-19CBA85F294D}"/>
    <dgm:cxn modelId="{2F405E5A-8E34-4335-BAFA-3657139272BC}" type="presParOf" srcId="{9157047E-08EB-44C4-BAA4-3DC159F3C983}" destId="{E12E4284-A7C6-4FCE-A1A2-77A572EC9E6A}" srcOrd="0" destOrd="0" presId="urn:microsoft.com/office/officeart/2005/8/layout/process4"/>
    <dgm:cxn modelId="{9D3C02B3-6898-4F1C-8293-6D3E5B907960}" type="presParOf" srcId="{E12E4284-A7C6-4FCE-A1A2-77A572EC9E6A}" destId="{42EC7EDA-2056-4FA5-9973-BBEBF082CD9F}" srcOrd="0" destOrd="0" presId="urn:microsoft.com/office/officeart/2005/8/layout/process4"/>
    <dgm:cxn modelId="{3902A728-A812-4084-989F-353A41CFE76A}" type="presParOf" srcId="{9157047E-08EB-44C4-BAA4-3DC159F3C983}" destId="{64B04716-01A4-4269-AEC4-B889E9AF5830}" srcOrd="1" destOrd="0" presId="urn:microsoft.com/office/officeart/2005/8/layout/process4"/>
    <dgm:cxn modelId="{E5FD89AF-4A14-4A94-91E8-D2155071E64A}" type="presParOf" srcId="{9157047E-08EB-44C4-BAA4-3DC159F3C983}" destId="{854F7E3C-25EE-4A6D-B3FF-E40173F4CA77}" srcOrd="2" destOrd="0" presId="urn:microsoft.com/office/officeart/2005/8/layout/process4"/>
    <dgm:cxn modelId="{377FB68B-C9FB-4E08-AE46-8814E2D82BB8}" type="presParOf" srcId="{854F7E3C-25EE-4A6D-B3FF-E40173F4CA77}" destId="{C83CE892-CE8F-4E72-B1C8-B24E9CF620F0}" srcOrd="0" destOrd="0" presId="urn:microsoft.com/office/officeart/2005/8/layout/process4"/>
    <dgm:cxn modelId="{5062BDD3-AE3C-4434-B308-9AA3547CC111}" type="presParOf" srcId="{9157047E-08EB-44C4-BAA4-3DC159F3C983}" destId="{00DD8CAC-81CB-46CC-9105-56999594805B}" srcOrd="3" destOrd="0" presId="urn:microsoft.com/office/officeart/2005/8/layout/process4"/>
    <dgm:cxn modelId="{991BD283-3BC6-45EC-BA52-D033BDD8CE31}" type="presParOf" srcId="{9157047E-08EB-44C4-BAA4-3DC159F3C983}" destId="{BBCAC73C-F6F9-4238-BFA3-CAAC644CDCE7}" srcOrd="4" destOrd="0" presId="urn:microsoft.com/office/officeart/2005/8/layout/process4"/>
    <dgm:cxn modelId="{80ADC65C-E71A-40B2-9BC1-4B36F0C5CDCF}" type="presParOf" srcId="{BBCAC73C-F6F9-4238-BFA3-CAAC644CDCE7}" destId="{24B82071-EA26-4061-9159-8F65254AB0C5}" srcOrd="0" destOrd="0" presId="urn:microsoft.com/office/officeart/2005/8/layout/process4"/>
    <dgm:cxn modelId="{720CA9AA-2726-43D3-88F8-C59BCACF3EC1}" type="presParOf" srcId="{9157047E-08EB-44C4-BAA4-3DC159F3C983}" destId="{3EAF190F-D565-4357-8719-E21DD8F1AE38}" srcOrd="5" destOrd="0" presId="urn:microsoft.com/office/officeart/2005/8/layout/process4"/>
    <dgm:cxn modelId="{89A91F2E-9E00-4BD7-B000-3C6D5BD2A6BF}" type="presParOf" srcId="{9157047E-08EB-44C4-BAA4-3DC159F3C983}" destId="{94AA40A1-49DD-43C9-A678-9DEF1DA84A2E}" srcOrd="6" destOrd="0" presId="urn:microsoft.com/office/officeart/2005/8/layout/process4"/>
    <dgm:cxn modelId="{38A5BC33-9D9F-49CE-8D02-0FFF84A0784F}" type="presParOf" srcId="{94AA40A1-49DD-43C9-A678-9DEF1DA84A2E}" destId="{D3803F11-2115-409F-ADC0-19B69B1DED70}" srcOrd="0" destOrd="0" presId="urn:microsoft.com/office/officeart/2005/8/layout/process4"/>
    <dgm:cxn modelId="{60679AF9-4B39-4B94-A1DE-559D613A327B}" type="presParOf" srcId="{9157047E-08EB-44C4-BAA4-3DC159F3C983}" destId="{07F5B703-BACA-4B3F-87F9-0DD93BD78E10}" srcOrd="7" destOrd="0" presId="urn:microsoft.com/office/officeart/2005/8/layout/process4"/>
    <dgm:cxn modelId="{536C299E-55D1-4FF5-88B4-F1A7867B192C}" type="presParOf" srcId="{9157047E-08EB-44C4-BAA4-3DC159F3C983}" destId="{6C8C279C-3CCE-4EB3-8D6C-A6D7C4FCFD95}" srcOrd="8" destOrd="0" presId="urn:microsoft.com/office/officeart/2005/8/layout/process4"/>
    <dgm:cxn modelId="{B376C93C-1FA9-4059-B786-381202024478}" type="presParOf" srcId="{6C8C279C-3CCE-4EB3-8D6C-A6D7C4FCFD95}" destId="{5F9A8C05-5807-4102-A69B-48C6BDB4B3BF}" srcOrd="0" destOrd="0" presId="urn:microsoft.com/office/officeart/2005/8/layout/process4"/>
    <dgm:cxn modelId="{1D0EA62A-98C2-4B2D-883E-A2E7D97ACDD7}" type="presParOf" srcId="{9157047E-08EB-44C4-BAA4-3DC159F3C983}" destId="{486EF270-96A6-42A6-8468-E5E2813012A6}" srcOrd="9" destOrd="0" presId="urn:microsoft.com/office/officeart/2005/8/layout/process4"/>
    <dgm:cxn modelId="{A30B6029-E9A3-4D5C-BAC2-052FCE9A7552}" type="presParOf" srcId="{9157047E-08EB-44C4-BAA4-3DC159F3C983}" destId="{892A33AB-F7F5-40C4-AC0B-66240B447372}" srcOrd="10" destOrd="0" presId="urn:microsoft.com/office/officeart/2005/8/layout/process4"/>
    <dgm:cxn modelId="{624DAE1A-FCB0-496D-8A1F-CDF949B692C4}" type="presParOf" srcId="{892A33AB-F7F5-40C4-AC0B-66240B447372}" destId="{BB18D4ED-78C9-4E38-958E-CFF32A6C2839}" srcOrd="0" destOrd="0" presId="urn:microsoft.com/office/officeart/2005/8/layout/process4"/>
    <dgm:cxn modelId="{E8894B13-B25D-46EC-9783-07CF724DDCBA}" type="presParOf" srcId="{9157047E-08EB-44C4-BAA4-3DC159F3C983}" destId="{4EDC61B5-94AD-470C-9BA8-FF93CB0BB8D3}" srcOrd="11" destOrd="0" presId="urn:microsoft.com/office/officeart/2005/8/layout/process4"/>
    <dgm:cxn modelId="{19CF76F3-AC8F-4284-A044-28A7F5F0F85E}" type="presParOf" srcId="{9157047E-08EB-44C4-BAA4-3DC159F3C983}" destId="{5C5C3599-E14E-4246-92E6-553C89873FFF}" srcOrd="12" destOrd="0" presId="urn:microsoft.com/office/officeart/2005/8/layout/process4"/>
    <dgm:cxn modelId="{FCCC1A69-ED96-429D-A124-D408930A5DF9}" type="presParOf" srcId="{5C5C3599-E14E-4246-92E6-553C89873FFF}" destId="{00A46B48-0A48-4501-8F96-6F83E7D712B8}" srcOrd="0" destOrd="0" presId="urn:microsoft.com/office/officeart/2005/8/layout/process4"/>
    <dgm:cxn modelId="{4168493E-EBBD-4CB1-A841-6C71CE29FB20}" type="presParOf" srcId="{9157047E-08EB-44C4-BAA4-3DC159F3C983}" destId="{2D4B6734-0296-4B42-BECD-F73C9EB879D0}" srcOrd="13" destOrd="0" presId="urn:microsoft.com/office/officeart/2005/8/layout/process4"/>
    <dgm:cxn modelId="{FB964EE6-9A90-4A55-9606-E9D8104CCD67}" type="presParOf" srcId="{9157047E-08EB-44C4-BAA4-3DC159F3C983}" destId="{C051BA75-CBF9-41A2-B506-A07BC788E3A1}" srcOrd="14" destOrd="0" presId="urn:microsoft.com/office/officeart/2005/8/layout/process4"/>
    <dgm:cxn modelId="{1D7961BC-4B1E-4003-9854-DC4D6F536BFE}" type="presParOf" srcId="{C051BA75-CBF9-41A2-B506-A07BC788E3A1}" destId="{B7DE8329-C1AA-4202-B1E9-0946BAAA919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271ED3-52FA-4863-BD3C-88463E9C64A6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#1" csCatId="colorful" phldr="1"/>
      <dgm:spPr/>
    </dgm:pt>
    <dgm:pt modelId="{7E8F0318-607E-4944-8BE8-542906B3E88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Параметры</a:t>
          </a:r>
        </a:p>
      </dgm:t>
    </dgm:pt>
    <dgm:pt modelId="{82E682EE-EB4F-4526-839D-7454A146ECAB}" type="parTrans" cxnId="{58D50587-82BD-492D-BE30-5BE6D7194753}">
      <dgm:prSet/>
      <dgm:spPr/>
      <dgm:t>
        <a:bodyPr/>
        <a:lstStyle/>
        <a:p>
          <a:endParaRPr lang="ru-RU" sz="900" b="1">
            <a:solidFill>
              <a:schemeClr val="tx1"/>
            </a:solidFill>
          </a:endParaRPr>
        </a:p>
      </dgm:t>
    </dgm:pt>
    <dgm:pt modelId="{12261108-FA50-4A77-80D2-F45A46963B9C}" type="sibTrans" cxnId="{58D50587-82BD-492D-BE30-5BE6D7194753}">
      <dgm:prSet/>
      <dgm:spPr/>
      <dgm:t>
        <a:bodyPr/>
        <a:lstStyle/>
        <a:p>
          <a:endParaRPr lang="ru-RU" sz="900" b="1">
            <a:solidFill>
              <a:schemeClr val="tx1"/>
            </a:solidFill>
          </a:endParaRPr>
        </a:p>
      </dgm:t>
    </dgm:pt>
    <dgm:pt modelId="{0D54D6BD-4955-4D71-BC48-318A12033CE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Гигиенические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условия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 зале</a:t>
          </a:r>
        </a:p>
      </dgm:t>
    </dgm:pt>
    <dgm:pt modelId="{E4649239-3A0E-4CA6-B192-355811644148}" type="parTrans" cxnId="{F135BAD9-3557-4682-9AE9-3730B9A62A2C}">
      <dgm:prSet custT="1"/>
      <dgm:spPr/>
      <dgm:t>
        <a:bodyPr/>
        <a:lstStyle/>
        <a:p>
          <a:endParaRPr lang="ru-RU" sz="900" b="1">
            <a:solidFill>
              <a:schemeClr val="tx1"/>
            </a:solidFill>
          </a:endParaRPr>
        </a:p>
      </dgm:t>
    </dgm:pt>
    <dgm:pt modelId="{43643252-ECA3-435A-AD7A-6101D4172462}" type="sibTrans" cxnId="{F135BAD9-3557-4682-9AE9-3730B9A62A2C}">
      <dgm:prSet/>
      <dgm:spPr/>
      <dgm:t>
        <a:bodyPr/>
        <a:lstStyle/>
        <a:p>
          <a:endParaRPr lang="ru-RU" sz="900" b="1">
            <a:solidFill>
              <a:schemeClr val="tx1"/>
            </a:solidFill>
          </a:endParaRPr>
        </a:p>
      </dgm:t>
    </dgm:pt>
    <dgm:pt modelId="{C69D0FC6-DBA3-4892-81C9-093837AADB1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Продолжительность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музыкальных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занятий</a:t>
          </a:r>
        </a:p>
      </dgm:t>
    </dgm:pt>
    <dgm:pt modelId="{49BB6AF8-57EF-437B-B764-43362914A959}" type="parTrans" cxnId="{0E02965B-E337-441F-9018-C95ADB9E5057}">
      <dgm:prSet custT="1"/>
      <dgm:spPr/>
      <dgm:t>
        <a:bodyPr/>
        <a:lstStyle/>
        <a:p>
          <a:endParaRPr lang="ru-RU" sz="900" b="1">
            <a:solidFill>
              <a:schemeClr val="tx1"/>
            </a:solidFill>
          </a:endParaRPr>
        </a:p>
      </dgm:t>
    </dgm:pt>
    <dgm:pt modelId="{4C28D478-C64F-4AF2-A6DE-FE41D26F22D6}" type="sibTrans" cxnId="{0E02965B-E337-441F-9018-C95ADB9E5057}">
      <dgm:prSet/>
      <dgm:spPr/>
      <dgm:t>
        <a:bodyPr/>
        <a:lstStyle/>
        <a:p>
          <a:endParaRPr lang="ru-RU" sz="900" b="1">
            <a:solidFill>
              <a:schemeClr val="tx1"/>
            </a:solidFill>
          </a:endParaRPr>
        </a:p>
      </dgm:t>
    </dgm:pt>
    <dgm:pt modelId="{0D518ACA-5BF4-4B5F-9B9A-FE4D3D2275C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Количество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видов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деятельности</a:t>
          </a:r>
        </a:p>
      </dgm:t>
    </dgm:pt>
    <dgm:pt modelId="{A35BFA31-A92D-4D9A-8614-74CD01848113}" type="parTrans" cxnId="{F1505687-05CE-4155-88B4-CDDE5F7EFA1C}">
      <dgm:prSet custT="1"/>
      <dgm:spPr/>
      <dgm:t>
        <a:bodyPr/>
        <a:lstStyle/>
        <a:p>
          <a:endParaRPr lang="ru-RU" sz="900" b="1">
            <a:solidFill>
              <a:schemeClr val="tx1"/>
            </a:solidFill>
          </a:endParaRPr>
        </a:p>
      </dgm:t>
    </dgm:pt>
    <dgm:pt modelId="{8FF3CE14-F029-4796-A883-B88D8A26DAE5}" type="sibTrans" cxnId="{F1505687-05CE-4155-88B4-CDDE5F7EFA1C}">
      <dgm:prSet/>
      <dgm:spPr/>
      <dgm:t>
        <a:bodyPr/>
        <a:lstStyle/>
        <a:p>
          <a:endParaRPr lang="ru-RU" sz="900" b="1">
            <a:solidFill>
              <a:schemeClr val="tx1"/>
            </a:solidFill>
          </a:endParaRPr>
        </a:p>
      </dgm:t>
    </dgm:pt>
    <dgm:pt modelId="{51B5913E-0E84-4A2A-8FD8-959BCD4CCDD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Место и </a:t>
          </a:r>
          <a:r>
            <a:rPr kumimoji="0" lang="ru-RU" sz="900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длитель</a:t>
          </a:r>
          <a:endParaRPr kumimoji="0" lang="ru-RU" sz="9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ность</a:t>
          </a:r>
          <a:endParaRPr kumimoji="0" lang="ru-RU" sz="9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применения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ТСО</a:t>
          </a:r>
        </a:p>
      </dgm:t>
    </dgm:pt>
    <dgm:pt modelId="{D540ADC3-B8F6-4F4D-904A-397B5A987BB5}" type="parTrans" cxnId="{540E02F3-A8F5-4A3E-886C-65ECD3988076}">
      <dgm:prSet custT="1"/>
      <dgm:spPr/>
      <dgm:t>
        <a:bodyPr/>
        <a:lstStyle/>
        <a:p>
          <a:endParaRPr lang="ru-RU" sz="900" b="1">
            <a:solidFill>
              <a:schemeClr val="tx1"/>
            </a:solidFill>
          </a:endParaRPr>
        </a:p>
      </dgm:t>
    </dgm:pt>
    <dgm:pt modelId="{74B1306D-4453-449B-89B3-1AA1A97AB380}" type="sibTrans" cxnId="{540E02F3-A8F5-4A3E-886C-65ECD3988076}">
      <dgm:prSet/>
      <dgm:spPr/>
      <dgm:t>
        <a:bodyPr/>
        <a:lstStyle/>
        <a:p>
          <a:endParaRPr lang="ru-RU" sz="900" b="1">
            <a:solidFill>
              <a:schemeClr val="tx1"/>
            </a:solidFill>
          </a:endParaRPr>
        </a:p>
      </dgm:t>
    </dgm:pt>
    <dgm:pt modelId="{5E10867C-81E0-4CDF-9FD4-862AA12F07F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Физкультминутки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и другие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оздоровительные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моменты</a:t>
          </a:r>
        </a:p>
      </dgm:t>
    </dgm:pt>
    <dgm:pt modelId="{AE8440D4-79C6-4C15-A8E3-8BD63D2703E5}" type="parTrans" cxnId="{D3625625-9B6A-4727-9104-870E1E392269}">
      <dgm:prSet custT="1"/>
      <dgm:spPr/>
      <dgm:t>
        <a:bodyPr/>
        <a:lstStyle/>
        <a:p>
          <a:endParaRPr lang="ru-RU" sz="900" b="1">
            <a:solidFill>
              <a:schemeClr val="tx1"/>
            </a:solidFill>
          </a:endParaRPr>
        </a:p>
      </dgm:t>
    </dgm:pt>
    <dgm:pt modelId="{00767194-DC35-40F3-8A93-FBF4BBAF0C80}" type="sibTrans" cxnId="{D3625625-9B6A-4727-9104-870E1E392269}">
      <dgm:prSet/>
      <dgm:spPr/>
      <dgm:t>
        <a:bodyPr/>
        <a:lstStyle/>
        <a:p>
          <a:endParaRPr lang="ru-RU" sz="900" b="1">
            <a:solidFill>
              <a:schemeClr val="tx1"/>
            </a:solidFill>
          </a:endParaRPr>
        </a:p>
      </dgm:t>
    </dgm:pt>
    <dgm:pt modelId="{EDAC9B91-1BE5-4D26-B532-947F16AABC4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Проведение бесед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о здоровом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образе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жизни</a:t>
          </a:r>
        </a:p>
      </dgm:t>
    </dgm:pt>
    <dgm:pt modelId="{7443F5E8-6AA1-4642-AFD3-77D180E9B4AD}" type="parTrans" cxnId="{9EE4E730-4D8F-4221-82C8-DF4DE3C7F5A1}">
      <dgm:prSet custT="1"/>
      <dgm:spPr/>
      <dgm:t>
        <a:bodyPr/>
        <a:lstStyle/>
        <a:p>
          <a:endParaRPr lang="ru-RU" sz="900" b="1">
            <a:solidFill>
              <a:schemeClr val="tx1"/>
            </a:solidFill>
          </a:endParaRPr>
        </a:p>
      </dgm:t>
    </dgm:pt>
    <dgm:pt modelId="{6FA7A642-602D-4B5D-A9B0-742A946203E9}" type="sibTrans" cxnId="{9EE4E730-4D8F-4221-82C8-DF4DE3C7F5A1}">
      <dgm:prSet/>
      <dgm:spPr/>
      <dgm:t>
        <a:bodyPr/>
        <a:lstStyle/>
        <a:p>
          <a:endParaRPr lang="ru-RU" sz="900" b="1">
            <a:solidFill>
              <a:schemeClr val="tx1"/>
            </a:solidFill>
          </a:endParaRPr>
        </a:p>
      </dgm:t>
    </dgm:pt>
    <dgm:pt modelId="{EB7B45EC-361B-47C0-BA34-A8B5B3E2627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Психологическ.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климат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на занятии</a:t>
          </a:r>
        </a:p>
      </dgm:t>
    </dgm:pt>
    <dgm:pt modelId="{45A7CAE0-D36C-4E9B-98DD-4CDF3D9561A2}" type="parTrans" cxnId="{3E8778A4-89BC-4734-8B8F-6113761FE944}">
      <dgm:prSet custT="1"/>
      <dgm:spPr/>
      <dgm:t>
        <a:bodyPr/>
        <a:lstStyle/>
        <a:p>
          <a:endParaRPr lang="ru-RU" sz="900" b="1">
            <a:solidFill>
              <a:schemeClr val="tx1"/>
            </a:solidFill>
          </a:endParaRPr>
        </a:p>
      </dgm:t>
    </dgm:pt>
    <dgm:pt modelId="{616E98D7-4182-4BF1-8F9F-C8BEB490C7AD}" type="sibTrans" cxnId="{3E8778A4-89BC-4734-8B8F-6113761FE944}">
      <dgm:prSet/>
      <dgm:spPr/>
      <dgm:t>
        <a:bodyPr/>
        <a:lstStyle/>
        <a:p>
          <a:endParaRPr lang="ru-RU" sz="900" b="1">
            <a:solidFill>
              <a:schemeClr val="tx1"/>
            </a:solidFill>
          </a:endParaRPr>
        </a:p>
      </dgm:t>
    </dgm:pt>
    <dgm:pt modelId="{4B949B80-518F-4018-80BF-6C041A10C00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charset="0"/>
            </a:rPr>
            <a:t>Темп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charset="0"/>
            </a:rPr>
            <a:t>и особеннности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charset="0"/>
            </a:rPr>
            <a:t>начала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charset="0"/>
            </a:rPr>
            <a:t>И окончания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charset="0"/>
            </a:rPr>
            <a:t>занятия</a:t>
          </a:r>
        </a:p>
      </dgm:t>
    </dgm:pt>
    <dgm:pt modelId="{F4ABAB29-C5DD-4E15-8AC2-206FB312154A}" type="parTrans" cxnId="{A42911A0-E454-4A66-9A83-22485F9FAAFC}">
      <dgm:prSet custT="1"/>
      <dgm:spPr/>
      <dgm:t>
        <a:bodyPr/>
        <a:lstStyle/>
        <a:p>
          <a:endParaRPr lang="ru-RU" sz="900" b="1">
            <a:solidFill>
              <a:schemeClr val="tx1"/>
            </a:solidFill>
          </a:endParaRPr>
        </a:p>
      </dgm:t>
    </dgm:pt>
    <dgm:pt modelId="{26FF0615-3F6C-4A82-998C-88B8AF2A20C8}" type="sibTrans" cxnId="{A42911A0-E454-4A66-9A83-22485F9FAAFC}">
      <dgm:prSet/>
      <dgm:spPr/>
      <dgm:t>
        <a:bodyPr/>
        <a:lstStyle/>
        <a:p>
          <a:endParaRPr lang="ru-RU" sz="900" b="1">
            <a:solidFill>
              <a:schemeClr val="tx1"/>
            </a:solidFill>
          </a:endParaRPr>
        </a:p>
      </dgm:t>
    </dgm:pt>
    <dgm:pt modelId="{E51DB42F-B6E8-462F-91F1-FA6B2B9D1BF5}">
      <dgm:prSet custT="1"/>
      <dgm:spPr/>
      <dgm:t>
        <a:bodyPr/>
        <a:lstStyle/>
        <a:p>
          <a:endParaRPr lang="ru-RU" sz="900" b="1" dirty="0">
            <a:solidFill>
              <a:schemeClr val="tx1"/>
            </a:solidFill>
          </a:endParaRPr>
        </a:p>
      </dgm:t>
    </dgm:pt>
    <dgm:pt modelId="{95F0222D-6214-4381-A4A1-287197201D79}" type="parTrans" cxnId="{AA00D0F2-E694-4A98-9327-8A572955CA05}">
      <dgm:prSet/>
      <dgm:spPr/>
      <dgm:t>
        <a:bodyPr/>
        <a:lstStyle/>
        <a:p>
          <a:endParaRPr lang="ru-RU" sz="900" b="1">
            <a:solidFill>
              <a:schemeClr val="tx1"/>
            </a:solidFill>
          </a:endParaRPr>
        </a:p>
      </dgm:t>
    </dgm:pt>
    <dgm:pt modelId="{082F9139-E741-46FC-B5C7-2D62C995D8A4}" type="sibTrans" cxnId="{AA00D0F2-E694-4A98-9327-8A572955CA05}">
      <dgm:prSet/>
      <dgm:spPr/>
      <dgm:t>
        <a:bodyPr/>
        <a:lstStyle/>
        <a:p>
          <a:endParaRPr lang="ru-RU" sz="900" b="1">
            <a:solidFill>
              <a:schemeClr val="tx1"/>
            </a:solidFill>
          </a:endParaRPr>
        </a:p>
      </dgm:t>
    </dgm:pt>
    <dgm:pt modelId="{FBF699C7-B6BD-43BC-B0BF-BD4ACD241432}" type="pres">
      <dgm:prSet presAssocID="{EE271ED3-52FA-4863-BD3C-88463E9C64A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B9EF5AE-84BC-4841-853D-FCA136BE1FC8}" type="pres">
      <dgm:prSet presAssocID="{7E8F0318-607E-4944-8BE8-542906B3E886}" presName="centerShape" presStyleLbl="node0" presStyleIdx="0" presStyleCnt="1" custScaleX="126631" custScaleY="126631" custLinFactNeighborX="1082" custLinFactNeighborY="1052"/>
      <dgm:spPr/>
      <dgm:t>
        <a:bodyPr/>
        <a:lstStyle/>
        <a:p>
          <a:endParaRPr lang="ru-RU"/>
        </a:p>
      </dgm:t>
    </dgm:pt>
    <dgm:pt modelId="{564265B3-B838-4886-8DD2-00C0C3678725}" type="pres">
      <dgm:prSet presAssocID="{E4649239-3A0E-4CA6-B192-355811644148}" presName="parTrans" presStyleLbl="sibTrans2D1" presStyleIdx="0" presStyleCnt="8"/>
      <dgm:spPr/>
      <dgm:t>
        <a:bodyPr/>
        <a:lstStyle/>
        <a:p>
          <a:endParaRPr lang="ru-RU"/>
        </a:p>
      </dgm:t>
    </dgm:pt>
    <dgm:pt modelId="{BD586118-EC1C-4551-8CD8-3654F3D7B55E}" type="pres">
      <dgm:prSet presAssocID="{E4649239-3A0E-4CA6-B192-355811644148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BE754319-05A0-4624-A839-C39E4D58010E}" type="pres">
      <dgm:prSet presAssocID="{0D54D6BD-4955-4D71-BC48-318A12033CE7}" presName="node" presStyleLbl="node1" presStyleIdx="0" presStyleCnt="8" custScaleX="104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E5704-12BC-412E-B5F6-05A9484E1853}" type="pres">
      <dgm:prSet presAssocID="{49BB6AF8-57EF-437B-B764-43362914A959}" presName="parTrans" presStyleLbl="sibTrans2D1" presStyleIdx="1" presStyleCnt="8"/>
      <dgm:spPr/>
      <dgm:t>
        <a:bodyPr/>
        <a:lstStyle/>
        <a:p>
          <a:endParaRPr lang="ru-RU"/>
        </a:p>
      </dgm:t>
    </dgm:pt>
    <dgm:pt modelId="{12837A64-BAE8-4F50-86FE-647508EE0E94}" type="pres">
      <dgm:prSet presAssocID="{49BB6AF8-57EF-437B-B764-43362914A959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9C4BBA81-FAF3-48CA-8948-096A0FA7E540}" type="pres">
      <dgm:prSet presAssocID="{C69D0FC6-DBA3-4892-81C9-093837AADB1E}" presName="node" presStyleLbl="node1" presStyleIdx="1" presStyleCnt="8" custScaleX="105117" custScaleY="103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842D4-F639-47E9-8C4C-11E086D66FD5}" type="pres">
      <dgm:prSet presAssocID="{A35BFA31-A92D-4D9A-8614-74CD01848113}" presName="parTrans" presStyleLbl="sibTrans2D1" presStyleIdx="2" presStyleCnt="8"/>
      <dgm:spPr/>
      <dgm:t>
        <a:bodyPr/>
        <a:lstStyle/>
        <a:p>
          <a:endParaRPr lang="ru-RU"/>
        </a:p>
      </dgm:t>
    </dgm:pt>
    <dgm:pt modelId="{B3DB9F94-C22D-43C5-A7C8-6096BC4C797D}" type="pres">
      <dgm:prSet presAssocID="{A35BFA31-A92D-4D9A-8614-74CD01848113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78D809C4-444A-4131-B361-00A9C19CAFAD}" type="pres">
      <dgm:prSet presAssocID="{0D518ACA-5BF4-4B5F-9B9A-FE4D3D2275C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16A53-105E-44B6-8F7C-26C8F3469F17}" type="pres">
      <dgm:prSet presAssocID="{D540ADC3-B8F6-4F4D-904A-397B5A987BB5}" presName="parTrans" presStyleLbl="sibTrans2D1" presStyleIdx="3" presStyleCnt="8"/>
      <dgm:spPr/>
      <dgm:t>
        <a:bodyPr/>
        <a:lstStyle/>
        <a:p>
          <a:endParaRPr lang="ru-RU"/>
        </a:p>
      </dgm:t>
    </dgm:pt>
    <dgm:pt modelId="{19B4490A-B758-42C0-9328-55E91685C32B}" type="pres">
      <dgm:prSet presAssocID="{D540ADC3-B8F6-4F4D-904A-397B5A987BB5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77F180A4-DDB3-47E1-9FA3-39D494215A13}" type="pres">
      <dgm:prSet presAssocID="{51B5913E-0E84-4A2A-8FD8-959BCD4CCDD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EF9CB-25F4-45B2-8E8A-32DF246765C1}" type="pres">
      <dgm:prSet presAssocID="{AE8440D4-79C6-4C15-A8E3-8BD63D2703E5}" presName="parTrans" presStyleLbl="sibTrans2D1" presStyleIdx="4" presStyleCnt="8"/>
      <dgm:spPr/>
      <dgm:t>
        <a:bodyPr/>
        <a:lstStyle/>
        <a:p>
          <a:endParaRPr lang="ru-RU"/>
        </a:p>
      </dgm:t>
    </dgm:pt>
    <dgm:pt modelId="{138A303D-EEC5-46C5-917A-C4318A97BA37}" type="pres">
      <dgm:prSet presAssocID="{AE8440D4-79C6-4C15-A8E3-8BD63D2703E5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F5020E16-7FD9-415D-A1FA-FCC87D8956A9}" type="pres">
      <dgm:prSet presAssocID="{5E10867C-81E0-4CDF-9FD4-862AA12F07FF}" presName="node" presStyleLbl="node1" presStyleIdx="4" presStyleCnt="8" custScaleX="128654" custScaleY="115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39E3D-BFE3-4336-B8D1-70FDABA87056}" type="pres">
      <dgm:prSet presAssocID="{7443F5E8-6AA1-4642-AFD3-77D180E9B4AD}" presName="parTrans" presStyleLbl="sibTrans2D1" presStyleIdx="5" presStyleCnt="8"/>
      <dgm:spPr/>
      <dgm:t>
        <a:bodyPr/>
        <a:lstStyle/>
        <a:p>
          <a:endParaRPr lang="ru-RU"/>
        </a:p>
      </dgm:t>
    </dgm:pt>
    <dgm:pt modelId="{37298355-BD27-4024-89A1-98C34540375E}" type="pres">
      <dgm:prSet presAssocID="{7443F5E8-6AA1-4642-AFD3-77D180E9B4AD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5A4D00A1-1D6F-4531-8685-DE3310C352EE}" type="pres">
      <dgm:prSet presAssocID="{EDAC9B91-1BE5-4D26-B532-947F16AABC46}" presName="node" presStyleLbl="node1" presStyleIdx="5" presStyleCnt="8" custScaleX="107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A0AC1-7C89-470A-A462-098E4D75CA55}" type="pres">
      <dgm:prSet presAssocID="{45A7CAE0-D36C-4E9B-98DD-4CDF3D9561A2}" presName="parTrans" presStyleLbl="sibTrans2D1" presStyleIdx="6" presStyleCnt="8"/>
      <dgm:spPr/>
      <dgm:t>
        <a:bodyPr/>
        <a:lstStyle/>
        <a:p>
          <a:endParaRPr lang="ru-RU"/>
        </a:p>
      </dgm:t>
    </dgm:pt>
    <dgm:pt modelId="{3BB3C96A-5CD4-449D-A54F-03F5E851949F}" type="pres">
      <dgm:prSet presAssocID="{45A7CAE0-D36C-4E9B-98DD-4CDF3D9561A2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3B74615F-3D60-4878-9B8C-2A6B18CD1884}" type="pres">
      <dgm:prSet presAssocID="{EB7B45EC-361B-47C0-BA34-A8B5B3E26279}" presName="node" presStyleLbl="node1" presStyleIdx="6" presStyleCnt="8" custScaleX="107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6EF11-CE45-4E27-A24C-25D9978FF7D7}" type="pres">
      <dgm:prSet presAssocID="{F4ABAB29-C5DD-4E15-8AC2-206FB312154A}" presName="parTrans" presStyleLbl="sibTrans2D1" presStyleIdx="7" presStyleCnt="8"/>
      <dgm:spPr/>
      <dgm:t>
        <a:bodyPr/>
        <a:lstStyle/>
        <a:p>
          <a:endParaRPr lang="ru-RU"/>
        </a:p>
      </dgm:t>
    </dgm:pt>
    <dgm:pt modelId="{FCA1A6F7-AB31-4A05-B2F9-1B16C76D9BCB}" type="pres">
      <dgm:prSet presAssocID="{F4ABAB29-C5DD-4E15-8AC2-206FB312154A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D62A8699-0330-41FD-BC30-816C29B0E48E}" type="pres">
      <dgm:prSet presAssocID="{4B949B80-518F-4018-80BF-6C041A10C004}" presName="node" presStyleLbl="node1" presStyleIdx="7" presStyleCnt="8" custScaleX="108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9FDD66-F9AA-4B21-B628-177E9AEC023D}" type="presOf" srcId="{0D54D6BD-4955-4D71-BC48-318A12033CE7}" destId="{BE754319-05A0-4624-A839-C39E4D58010E}" srcOrd="0" destOrd="0" presId="urn:microsoft.com/office/officeart/2005/8/layout/radial5"/>
    <dgm:cxn modelId="{55C4EE9A-EFBC-4C86-B072-C1C7FEC4D2AE}" type="presOf" srcId="{45A7CAE0-D36C-4E9B-98DD-4CDF3D9561A2}" destId="{3BB3C96A-5CD4-449D-A54F-03F5E851949F}" srcOrd="1" destOrd="0" presId="urn:microsoft.com/office/officeart/2005/8/layout/radial5"/>
    <dgm:cxn modelId="{250E8A74-D7B6-427A-A74F-49736182580F}" type="presOf" srcId="{E51DB42F-B6E8-462F-91F1-FA6B2B9D1BF5}" destId="{BE754319-05A0-4624-A839-C39E4D58010E}" srcOrd="0" destOrd="1" presId="urn:microsoft.com/office/officeart/2005/8/layout/radial5"/>
    <dgm:cxn modelId="{5E7A6618-9163-4A65-8534-BBE26FD90A59}" type="presOf" srcId="{A35BFA31-A92D-4D9A-8614-74CD01848113}" destId="{B3DB9F94-C22D-43C5-A7C8-6096BC4C797D}" srcOrd="1" destOrd="0" presId="urn:microsoft.com/office/officeart/2005/8/layout/radial5"/>
    <dgm:cxn modelId="{D3625625-9B6A-4727-9104-870E1E392269}" srcId="{7E8F0318-607E-4944-8BE8-542906B3E886}" destId="{5E10867C-81E0-4CDF-9FD4-862AA12F07FF}" srcOrd="4" destOrd="0" parTransId="{AE8440D4-79C6-4C15-A8E3-8BD63D2703E5}" sibTransId="{00767194-DC35-40F3-8A93-FBF4BBAF0C80}"/>
    <dgm:cxn modelId="{FC09E9C9-10AD-44C4-9CCD-A368CCD2E0FA}" type="presOf" srcId="{49BB6AF8-57EF-437B-B764-43362914A959}" destId="{BC6E5704-12BC-412E-B5F6-05A9484E1853}" srcOrd="0" destOrd="0" presId="urn:microsoft.com/office/officeart/2005/8/layout/radial5"/>
    <dgm:cxn modelId="{AFEAD4D2-E37A-4D43-B9E9-707A35FA01C6}" type="presOf" srcId="{AE8440D4-79C6-4C15-A8E3-8BD63D2703E5}" destId="{138A303D-EEC5-46C5-917A-C4318A97BA37}" srcOrd="1" destOrd="0" presId="urn:microsoft.com/office/officeart/2005/8/layout/radial5"/>
    <dgm:cxn modelId="{F1505687-05CE-4155-88B4-CDDE5F7EFA1C}" srcId="{7E8F0318-607E-4944-8BE8-542906B3E886}" destId="{0D518ACA-5BF4-4B5F-9B9A-FE4D3D2275CB}" srcOrd="2" destOrd="0" parTransId="{A35BFA31-A92D-4D9A-8614-74CD01848113}" sibTransId="{8FF3CE14-F029-4796-A883-B88D8A26DAE5}"/>
    <dgm:cxn modelId="{A42911A0-E454-4A66-9A83-22485F9FAAFC}" srcId="{7E8F0318-607E-4944-8BE8-542906B3E886}" destId="{4B949B80-518F-4018-80BF-6C041A10C004}" srcOrd="7" destOrd="0" parTransId="{F4ABAB29-C5DD-4E15-8AC2-206FB312154A}" sibTransId="{26FF0615-3F6C-4A82-998C-88B8AF2A20C8}"/>
    <dgm:cxn modelId="{AA00D0F2-E694-4A98-9327-8A572955CA05}" srcId="{0D54D6BD-4955-4D71-BC48-318A12033CE7}" destId="{E51DB42F-B6E8-462F-91F1-FA6B2B9D1BF5}" srcOrd="0" destOrd="0" parTransId="{95F0222D-6214-4381-A4A1-287197201D79}" sibTransId="{082F9139-E741-46FC-B5C7-2D62C995D8A4}"/>
    <dgm:cxn modelId="{9EE4E730-4D8F-4221-82C8-DF4DE3C7F5A1}" srcId="{7E8F0318-607E-4944-8BE8-542906B3E886}" destId="{EDAC9B91-1BE5-4D26-B532-947F16AABC46}" srcOrd="5" destOrd="0" parTransId="{7443F5E8-6AA1-4642-AFD3-77D180E9B4AD}" sibTransId="{6FA7A642-602D-4B5D-A9B0-742A946203E9}"/>
    <dgm:cxn modelId="{03B8BCE4-DDBA-4B6F-9F61-A8B63AF83F8B}" type="presOf" srcId="{F4ABAB29-C5DD-4E15-8AC2-206FB312154A}" destId="{6206EF11-CE45-4E27-A24C-25D9978FF7D7}" srcOrd="0" destOrd="0" presId="urn:microsoft.com/office/officeart/2005/8/layout/radial5"/>
    <dgm:cxn modelId="{DA579822-50B4-4889-8920-74009958D6BA}" type="presOf" srcId="{D540ADC3-B8F6-4F4D-904A-397B5A987BB5}" destId="{19B4490A-B758-42C0-9328-55E91685C32B}" srcOrd="1" destOrd="0" presId="urn:microsoft.com/office/officeart/2005/8/layout/radial5"/>
    <dgm:cxn modelId="{3E8778A4-89BC-4734-8B8F-6113761FE944}" srcId="{7E8F0318-607E-4944-8BE8-542906B3E886}" destId="{EB7B45EC-361B-47C0-BA34-A8B5B3E26279}" srcOrd="6" destOrd="0" parTransId="{45A7CAE0-D36C-4E9B-98DD-4CDF3D9561A2}" sibTransId="{616E98D7-4182-4BF1-8F9F-C8BEB490C7AD}"/>
    <dgm:cxn modelId="{6D3E49F9-6A25-449E-BB02-C3D85B9EE4D5}" type="presOf" srcId="{51B5913E-0E84-4A2A-8FD8-959BCD4CCDD6}" destId="{77F180A4-DDB3-47E1-9FA3-39D494215A13}" srcOrd="0" destOrd="0" presId="urn:microsoft.com/office/officeart/2005/8/layout/radial5"/>
    <dgm:cxn modelId="{C5F91485-5A29-4AB5-A144-93D624B4363B}" type="presOf" srcId="{5E10867C-81E0-4CDF-9FD4-862AA12F07FF}" destId="{F5020E16-7FD9-415D-A1FA-FCC87D8956A9}" srcOrd="0" destOrd="0" presId="urn:microsoft.com/office/officeart/2005/8/layout/radial5"/>
    <dgm:cxn modelId="{8DFE0688-56AB-46CC-8BCB-6094642C9AC1}" type="presOf" srcId="{7443F5E8-6AA1-4642-AFD3-77D180E9B4AD}" destId="{15F39E3D-BFE3-4336-B8D1-70FDABA87056}" srcOrd="0" destOrd="0" presId="urn:microsoft.com/office/officeart/2005/8/layout/radial5"/>
    <dgm:cxn modelId="{1C50ED35-E1C6-4A95-BB43-D9CFE6ED6A96}" type="presOf" srcId="{E4649239-3A0E-4CA6-B192-355811644148}" destId="{BD586118-EC1C-4551-8CD8-3654F3D7B55E}" srcOrd="1" destOrd="0" presId="urn:microsoft.com/office/officeart/2005/8/layout/radial5"/>
    <dgm:cxn modelId="{F0E52FEF-C7C2-494A-908A-14C9FFF266D8}" type="presOf" srcId="{49BB6AF8-57EF-437B-B764-43362914A959}" destId="{12837A64-BAE8-4F50-86FE-647508EE0E94}" srcOrd="1" destOrd="0" presId="urn:microsoft.com/office/officeart/2005/8/layout/radial5"/>
    <dgm:cxn modelId="{7E48E0D3-AC2B-4007-A41F-F19F1B34BB7A}" type="presOf" srcId="{0D518ACA-5BF4-4B5F-9B9A-FE4D3D2275CB}" destId="{78D809C4-444A-4131-B361-00A9C19CAFAD}" srcOrd="0" destOrd="0" presId="urn:microsoft.com/office/officeart/2005/8/layout/radial5"/>
    <dgm:cxn modelId="{FA88293B-5C07-4651-9D12-12BB46520AC8}" type="presOf" srcId="{EE271ED3-52FA-4863-BD3C-88463E9C64A6}" destId="{FBF699C7-B6BD-43BC-B0BF-BD4ACD241432}" srcOrd="0" destOrd="0" presId="urn:microsoft.com/office/officeart/2005/8/layout/radial5"/>
    <dgm:cxn modelId="{33294B81-4140-4A57-A41A-D4535BEED4EA}" type="presOf" srcId="{7E8F0318-607E-4944-8BE8-542906B3E886}" destId="{CB9EF5AE-84BC-4841-853D-FCA136BE1FC8}" srcOrd="0" destOrd="0" presId="urn:microsoft.com/office/officeart/2005/8/layout/radial5"/>
    <dgm:cxn modelId="{0E02965B-E337-441F-9018-C95ADB9E5057}" srcId="{7E8F0318-607E-4944-8BE8-542906B3E886}" destId="{C69D0FC6-DBA3-4892-81C9-093837AADB1E}" srcOrd="1" destOrd="0" parTransId="{49BB6AF8-57EF-437B-B764-43362914A959}" sibTransId="{4C28D478-C64F-4AF2-A6DE-FE41D26F22D6}"/>
    <dgm:cxn modelId="{D2BE2ABC-A0A8-4DAA-9868-D641556CD830}" type="presOf" srcId="{7443F5E8-6AA1-4642-AFD3-77D180E9B4AD}" destId="{37298355-BD27-4024-89A1-98C34540375E}" srcOrd="1" destOrd="0" presId="urn:microsoft.com/office/officeart/2005/8/layout/radial5"/>
    <dgm:cxn modelId="{AC45B14A-98E4-4562-8D19-B8EC3D5698A5}" type="presOf" srcId="{F4ABAB29-C5DD-4E15-8AC2-206FB312154A}" destId="{FCA1A6F7-AB31-4A05-B2F9-1B16C76D9BCB}" srcOrd="1" destOrd="0" presId="urn:microsoft.com/office/officeart/2005/8/layout/radial5"/>
    <dgm:cxn modelId="{44BDD597-C060-4FBA-A6AD-721F68EC17C3}" type="presOf" srcId="{4B949B80-518F-4018-80BF-6C041A10C004}" destId="{D62A8699-0330-41FD-BC30-816C29B0E48E}" srcOrd="0" destOrd="0" presId="urn:microsoft.com/office/officeart/2005/8/layout/radial5"/>
    <dgm:cxn modelId="{4FFB35F6-9EFD-4854-A2BB-532554918031}" type="presOf" srcId="{D540ADC3-B8F6-4F4D-904A-397B5A987BB5}" destId="{4A716A53-105E-44B6-8F7C-26C8F3469F17}" srcOrd="0" destOrd="0" presId="urn:microsoft.com/office/officeart/2005/8/layout/radial5"/>
    <dgm:cxn modelId="{9755EB21-1E0C-406D-926E-F7E56D8F4797}" type="presOf" srcId="{AE8440D4-79C6-4C15-A8E3-8BD63D2703E5}" destId="{85CEF9CB-25F4-45B2-8E8A-32DF246765C1}" srcOrd="0" destOrd="0" presId="urn:microsoft.com/office/officeart/2005/8/layout/radial5"/>
    <dgm:cxn modelId="{471C8548-0D61-4ED3-90E1-1ED91B29901D}" type="presOf" srcId="{EB7B45EC-361B-47C0-BA34-A8B5B3E26279}" destId="{3B74615F-3D60-4878-9B8C-2A6B18CD1884}" srcOrd="0" destOrd="0" presId="urn:microsoft.com/office/officeart/2005/8/layout/radial5"/>
    <dgm:cxn modelId="{1DE9D62C-C6B6-4E08-B674-4099460DCDB8}" type="presOf" srcId="{45A7CAE0-D36C-4E9B-98DD-4CDF3D9561A2}" destId="{799A0AC1-7C89-470A-A462-098E4D75CA55}" srcOrd="0" destOrd="0" presId="urn:microsoft.com/office/officeart/2005/8/layout/radial5"/>
    <dgm:cxn modelId="{58D50587-82BD-492D-BE30-5BE6D7194753}" srcId="{EE271ED3-52FA-4863-BD3C-88463E9C64A6}" destId="{7E8F0318-607E-4944-8BE8-542906B3E886}" srcOrd="0" destOrd="0" parTransId="{82E682EE-EB4F-4526-839D-7454A146ECAB}" sibTransId="{12261108-FA50-4A77-80D2-F45A46963B9C}"/>
    <dgm:cxn modelId="{F135BAD9-3557-4682-9AE9-3730B9A62A2C}" srcId="{7E8F0318-607E-4944-8BE8-542906B3E886}" destId="{0D54D6BD-4955-4D71-BC48-318A12033CE7}" srcOrd="0" destOrd="0" parTransId="{E4649239-3A0E-4CA6-B192-355811644148}" sibTransId="{43643252-ECA3-435A-AD7A-6101D4172462}"/>
    <dgm:cxn modelId="{540E02F3-A8F5-4A3E-886C-65ECD3988076}" srcId="{7E8F0318-607E-4944-8BE8-542906B3E886}" destId="{51B5913E-0E84-4A2A-8FD8-959BCD4CCDD6}" srcOrd="3" destOrd="0" parTransId="{D540ADC3-B8F6-4F4D-904A-397B5A987BB5}" sibTransId="{74B1306D-4453-449B-89B3-1AA1A97AB380}"/>
    <dgm:cxn modelId="{37D88D1C-1DF6-43A3-B214-2D07D2A31635}" type="presOf" srcId="{A35BFA31-A92D-4D9A-8614-74CD01848113}" destId="{18D842D4-F639-47E9-8C4C-11E086D66FD5}" srcOrd="0" destOrd="0" presId="urn:microsoft.com/office/officeart/2005/8/layout/radial5"/>
    <dgm:cxn modelId="{940E7997-B65C-46FD-8EF4-8EBD9F84BF1F}" type="presOf" srcId="{C69D0FC6-DBA3-4892-81C9-093837AADB1E}" destId="{9C4BBA81-FAF3-48CA-8948-096A0FA7E540}" srcOrd="0" destOrd="0" presId="urn:microsoft.com/office/officeart/2005/8/layout/radial5"/>
    <dgm:cxn modelId="{7F5E3F07-479D-4C88-AD9C-22236F7821F6}" type="presOf" srcId="{EDAC9B91-1BE5-4D26-B532-947F16AABC46}" destId="{5A4D00A1-1D6F-4531-8685-DE3310C352EE}" srcOrd="0" destOrd="0" presId="urn:microsoft.com/office/officeart/2005/8/layout/radial5"/>
    <dgm:cxn modelId="{9717E8E0-B6A7-4142-840A-979E84DC388F}" type="presOf" srcId="{E4649239-3A0E-4CA6-B192-355811644148}" destId="{564265B3-B838-4886-8DD2-00C0C3678725}" srcOrd="0" destOrd="0" presId="urn:microsoft.com/office/officeart/2005/8/layout/radial5"/>
    <dgm:cxn modelId="{F0A998A1-3258-4B25-9210-C8D2AB0AB38E}" type="presParOf" srcId="{FBF699C7-B6BD-43BC-B0BF-BD4ACD241432}" destId="{CB9EF5AE-84BC-4841-853D-FCA136BE1FC8}" srcOrd="0" destOrd="0" presId="urn:microsoft.com/office/officeart/2005/8/layout/radial5"/>
    <dgm:cxn modelId="{065174D1-4980-41DB-8221-7518448329CA}" type="presParOf" srcId="{FBF699C7-B6BD-43BC-B0BF-BD4ACD241432}" destId="{564265B3-B838-4886-8DD2-00C0C3678725}" srcOrd="1" destOrd="0" presId="urn:microsoft.com/office/officeart/2005/8/layout/radial5"/>
    <dgm:cxn modelId="{B9162A46-03CA-4B4A-8756-C6ABB35FEA14}" type="presParOf" srcId="{564265B3-B838-4886-8DD2-00C0C3678725}" destId="{BD586118-EC1C-4551-8CD8-3654F3D7B55E}" srcOrd="0" destOrd="0" presId="urn:microsoft.com/office/officeart/2005/8/layout/radial5"/>
    <dgm:cxn modelId="{CAF6F6C7-515C-4CAD-B278-0223B38A5EAE}" type="presParOf" srcId="{FBF699C7-B6BD-43BC-B0BF-BD4ACD241432}" destId="{BE754319-05A0-4624-A839-C39E4D58010E}" srcOrd="2" destOrd="0" presId="urn:microsoft.com/office/officeart/2005/8/layout/radial5"/>
    <dgm:cxn modelId="{E568EA35-E4AE-4A68-A6C2-C10D8D7C8DC0}" type="presParOf" srcId="{FBF699C7-B6BD-43BC-B0BF-BD4ACD241432}" destId="{BC6E5704-12BC-412E-B5F6-05A9484E1853}" srcOrd="3" destOrd="0" presId="urn:microsoft.com/office/officeart/2005/8/layout/radial5"/>
    <dgm:cxn modelId="{00E0FDF5-2E45-4389-B35C-9B809743F2B9}" type="presParOf" srcId="{BC6E5704-12BC-412E-B5F6-05A9484E1853}" destId="{12837A64-BAE8-4F50-86FE-647508EE0E94}" srcOrd="0" destOrd="0" presId="urn:microsoft.com/office/officeart/2005/8/layout/radial5"/>
    <dgm:cxn modelId="{9D4B27A7-216D-475C-9DD7-1B128525D5C8}" type="presParOf" srcId="{FBF699C7-B6BD-43BC-B0BF-BD4ACD241432}" destId="{9C4BBA81-FAF3-48CA-8948-096A0FA7E540}" srcOrd="4" destOrd="0" presId="urn:microsoft.com/office/officeart/2005/8/layout/radial5"/>
    <dgm:cxn modelId="{2347A707-C70E-4AF1-9B18-FF83B4446635}" type="presParOf" srcId="{FBF699C7-B6BD-43BC-B0BF-BD4ACD241432}" destId="{18D842D4-F639-47E9-8C4C-11E086D66FD5}" srcOrd="5" destOrd="0" presId="urn:microsoft.com/office/officeart/2005/8/layout/radial5"/>
    <dgm:cxn modelId="{532BAB2F-81F2-4B24-94D9-8FBB5BA6F051}" type="presParOf" srcId="{18D842D4-F639-47E9-8C4C-11E086D66FD5}" destId="{B3DB9F94-C22D-43C5-A7C8-6096BC4C797D}" srcOrd="0" destOrd="0" presId="urn:microsoft.com/office/officeart/2005/8/layout/radial5"/>
    <dgm:cxn modelId="{2CD309C3-83FB-45F4-9E01-69720E1DE1F5}" type="presParOf" srcId="{FBF699C7-B6BD-43BC-B0BF-BD4ACD241432}" destId="{78D809C4-444A-4131-B361-00A9C19CAFAD}" srcOrd="6" destOrd="0" presId="urn:microsoft.com/office/officeart/2005/8/layout/radial5"/>
    <dgm:cxn modelId="{CB4195B5-E1D4-4D00-BD3F-1F29E34544B4}" type="presParOf" srcId="{FBF699C7-B6BD-43BC-B0BF-BD4ACD241432}" destId="{4A716A53-105E-44B6-8F7C-26C8F3469F17}" srcOrd="7" destOrd="0" presId="urn:microsoft.com/office/officeart/2005/8/layout/radial5"/>
    <dgm:cxn modelId="{A6A9F311-82BC-41C1-8BED-34AA820788EE}" type="presParOf" srcId="{4A716A53-105E-44B6-8F7C-26C8F3469F17}" destId="{19B4490A-B758-42C0-9328-55E91685C32B}" srcOrd="0" destOrd="0" presId="urn:microsoft.com/office/officeart/2005/8/layout/radial5"/>
    <dgm:cxn modelId="{FE2CEBE3-7289-4D35-B41B-D89D007F4BB0}" type="presParOf" srcId="{FBF699C7-B6BD-43BC-B0BF-BD4ACD241432}" destId="{77F180A4-DDB3-47E1-9FA3-39D494215A13}" srcOrd="8" destOrd="0" presId="urn:microsoft.com/office/officeart/2005/8/layout/radial5"/>
    <dgm:cxn modelId="{59C0A125-FD3A-4024-BD0B-E772F967D962}" type="presParOf" srcId="{FBF699C7-B6BD-43BC-B0BF-BD4ACD241432}" destId="{85CEF9CB-25F4-45B2-8E8A-32DF246765C1}" srcOrd="9" destOrd="0" presId="urn:microsoft.com/office/officeart/2005/8/layout/radial5"/>
    <dgm:cxn modelId="{55F64436-F91B-4570-8123-AAAD56E5DCB2}" type="presParOf" srcId="{85CEF9CB-25F4-45B2-8E8A-32DF246765C1}" destId="{138A303D-EEC5-46C5-917A-C4318A97BA37}" srcOrd="0" destOrd="0" presId="urn:microsoft.com/office/officeart/2005/8/layout/radial5"/>
    <dgm:cxn modelId="{CCD600FB-3869-40EB-8378-2FB2AF2971C6}" type="presParOf" srcId="{FBF699C7-B6BD-43BC-B0BF-BD4ACD241432}" destId="{F5020E16-7FD9-415D-A1FA-FCC87D8956A9}" srcOrd="10" destOrd="0" presId="urn:microsoft.com/office/officeart/2005/8/layout/radial5"/>
    <dgm:cxn modelId="{FAEEFB53-C20E-49CB-A565-85B577AB131A}" type="presParOf" srcId="{FBF699C7-B6BD-43BC-B0BF-BD4ACD241432}" destId="{15F39E3D-BFE3-4336-B8D1-70FDABA87056}" srcOrd="11" destOrd="0" presId="urn:microsoft.com/office/officeart/2005/8/layout/radial5"/>
    <dgm:cxn modelId="{E7F32ACC-6E64-4825-9CD0-C2ADF83518DE}" type="presParOf" srcId="{15F39E3D-BFE3-4336-B8D1-70FDABA87056}" destId="{37298355-BD27-4024-89A1-98C34540375E}" srcOrd="0" destOrd="0" presId="urn:microsoft.com/office/officeart/2005/8/layout/radial5"/>
    <dgm:cxn modelId="{5F89EAB1-2DF7-4BA0-8C4E-99E6B6CD4610}" type="presParOf" srcId="{FBF699C7-B6BD-43BC-B0BF-BD4ACD241432}" destId="{5A4D00A1-1D6F-4531-8685-DE3310C352EE}" srcOrd="12" destOrd="0" presId="urn:microsoft.com/office/officeart/2005/8/layout/radial5"/>
    <dgm:cxn modelId="{0FC93BF8-123C-4A95-ABE7-4053187EB398}" type="presParOf" srcId="{FBF699C7-B6BD-43BC-B0BF-BD4ACD241432}" destId="{799A0AC1-7C89-470A-A462-098E4D75CA55}" srcOrd="13" destOrd="0" presId="urn:microsoft.com/office/officeart/2005/8/layout/radial5"/>
    <dgm:cxn modelId="{D4B95B5B-18A4-4F38-B061-2B26952592B3}" type="presParOf" srcId="{799A0AC1-7C89-470A-A462-098E4D75CA55}" destId="{3BB3C96A-5CD4-449D-A54F-03F5E851949F}" srcOrd="0" destOrd="0" presId="urn:microsoft.com/office/officeart/2005/8/layout/radial5"/>
    <dgm:cxn modelId="{BF0DB96E-DF6E-4E48-B5ED-422CB595C141}" type="presParOf" srcId="{FBF699C7-B6BD-43BC-B0BF-BD4ACD241432}" destId="{3B74615F-3D60-4878-9B8C-2A6B18CD1884}" srcOrd="14" destOrd="0" presId="urn:microsoft.com/office/officeart/2005/8/layout/radial5"/>
    <dgm:cxn modelId="{52EE00B9-C345-4A5A-82EA-5C04BCEFAFBE}" type="presParOf" srcId="{FBF699C7-B6BD-43BC-B0BF-BD4ACD241432}" destId="{6206EF11-CE45-4E27-A24C-25D9978FF7D7}" srcOrd="15" destOrd="0" presId="urn:microsoft.com/office/officeart/2005/8/layout/radial5"/>
    <dgm:cxn modelId="{59DC23DC-A918-4E71-874C-EBF107CBF7FA}" type="presParOf" srcId="{6206EF11-CE45-4E27-A24C-25D9978FF7D7}" destId="{FCA1A6F7-AB31-4A05-B2F9-1B16C76D9BCB}" srcOrd="0" destOrd="0" presId="urn:microsoft.com/office/officeart/2005/8/layout/radial5"/>
    <dgm:cxn modelId="{80DC3ED7-7C3A-417F-853D-C46A6D9E37D7}" type="presParOf" srcId="{FBF699C7-B6BD-43BC-B0BF-BD4ACD241432}" destId="{D62A8699-0330-41FD-BC30-816C29B0E48E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4F944-D6F9-4ABB-A340-451EC5CE45B4}">
      <dsp:nvSpPr>
        <dsp:cNvPr id="0" name=""/>
        <dsp:cNvSpPr/>
      </dsp:nvSpPr>
      <dsp:spPr>
        <a:xfrm>
          <a:off x="640305" y="1857388"/>
          <a:ext cx="2113636" cy="89130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Музыкальное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занятие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66410" y="1883493"/>
        <a:ext cx="2061426" cy="839093"/>
      </dsp:txXfrm>
    </dsp:sp>
    <dsp:sp modelId="{00B6F746-4E0A-45A8-945D-BD14A04993A1}">
      <dsp:nvSpPr>
        <dsp:cNvPr id="0" name=""/>
        <dsp:cNvSpPr/>
      </dsp:nvSpPr>
      <dsp:spPr>
        <a:xfrm rot="17500715">
          <a:off x="2324991" y="1659544"/>
          <a:ext cx="136045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360450" y="11381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71204" y="1636915"/>
        <a:ext cx="68022" cy="68022"/>
      </dsp:txXfrm>
    </dsp:sp>
    <dsp:sp modelId="{A4102A94-73A8-4BB7-80EB-61355A699E72}">
      <dsp:nvSpPr>
        <dsp:cNvPr id="0" name=""/>
        <dsp:cNvSpPr/>
      </dsp:nvSpPr>
      <dsp:spPr>
        <a:xfrm>
          <a:off x="3256491" y="724719"/>
          <a:ext cx="1773837" cy="62818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8575" cap="flat" cmpd="thickThin" algn="ctr">
          <a:solidFill>
            <a:srgbClr val="FFC000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Виды занятий</a:t>
          </a:r>
          <a:endParaRPr lang="ru-RU" sz="1800" b="1" kern="1200" dirty="0"/>
        </a:p>
      </dsp:txBody>
      <dsp:txXfrm>
        <a:off x="3274890" y="743118"/>
        <a:ext cx="1737039" cy="591389"/>
      </dsp:txXfrm>
    </dsp:sp>
    <dsp:sp modelId="{0719EF6C-C321-4A30-821E-3809C6A651F1}">
      <dsp:nvSpPr>
        <dsp:cNvPr id="0" name=""/>
        <dsp:cNvSpPr/>
      </dsp:nvSpPr>
      <dsp:spPr>
        <a:xfrm rot="18289469">
          <a:off x="4841591" y="666223"/>
          <a:ext cx="88002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880022" y="11381"/>
              </a:lnTo>
            </a:path>
          </a:pathLst>
        </a:custGeom>
        <a:noFill/>
        <a:ln w="48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59602" y="655604"/>
        <a:ext cx="44001" cy="44001"/>
      </dsp:txXfrm>
    </dsp:sp>
    <dsp:sp modelId="{2A80D1A9-1471-4F44-92D1-09D3693331C9}">
      <dsp:nvSpPr>
        <dsp:cNvPr id="0" name=""/>
        <dsp:cNvSpPr/>
      </dsp:nvSpPr>
      <dsp:spPr>
        <a:xfrm>
          <a:off x="5532878" y="2304"/>
          <a:ext cx="1839997" cy="62818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8575" cap="flat" cmpd="thickThin" algn="ctr">
          <a:solidFill>
            <a:srgbClr val="FFC000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Индивидуальные</a:t>
          </a:r>
          <a:endParaRPr lang="ru-RU" sz="1600" b="1" kern="1200" dirty="0"/>
        </a:p>
      </dsp:txBody>
      <dsp:txXfrm>
        <a:off x="5551277" y="20703"/>
        <a:ext cx="1803199" cy="591389"/>
      </dsp:txXfrm>
    </dsp:sp>
    <dsp:sp modelId="{842FAA26-F70D-42C7-8509-1F86513AA961}">
      <dsp:nvSpPr>
        <dsp:cNvPr id="0" name=""/>
        <dsp:cNvSpPr/>
      </dsp:nvSpPr>
      <dsp:spPr>
        <a:xfrm rot="21536144">
          <a:off x="5030280" y="1022261"/>
          <a:ext cx="55669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56694" y="11381"/>
              </a:lnTo>
            </a:path>
          </a:pathLst>
        </a:custGeom>
        <a:noFill/>
        <a:ln w="48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94710" y="1019725"/>
        <a:ext cx="27834" cy="27834"/>
      </dsp:txXfrm>
    </dsp:sp>
    <dsp:sp modelId="{344B09B5-2873-4D6A-93A4-2A0A22DD7F9A}">
      <dsp:nvSpPr>
        <dsp:cNvPr id="0" name=""/>
        <dsp:cNvSpPr/>
      </dsp:nvSpPr>
      <dsp:spPr>
        <a:xfrm>
          <a:off x="5586927" y="714379"/>
          <a:ext cx="1839997" cy="62818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8575" cap="flat" cmpd="thickThin" algn="ctr">
          <a:solidFill>
            <a:srgbClr val="FFC000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Фронтальные</a:t>
          </a:r>
          <a:endParaRPr lang="ru-RU" sz="1600" b="1" kern="1200" dirty="0"/>
        </a:p>
      </dsp:txBody>
      <dsp:txXfrm>
        <a:off x="5605326" y="732778"/>
        <a:ext cx="1803199" cy="591389"/>
      </dsp:txXfrm>
    </dsp:sp>
    <dsp:sp modelId="{68AF8E7D-FD95-4F53-86DB-7742B9208DE8}">
      <dsp:nvSpPr>
        <dsp:cNvPr id="0" name=""/>
        <dsp:cNvSpPr/>
      </dsp:nvSpPr>
      <dsp:spPr>
        <a:xfrm rot="3310531">
          <a:off x="4841591" y="1388638"/>
          <a:ext cx="88002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880022" y="11381"/>
              </a:lnTo>
            </a:path>
          </a:pathLst>
        </a:custGeom>
        <a:noFill/>
        <a:ln w="48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59602" y="1378020"/>
        <a:ext cx="44001" cy="44001"/>
      </dsp:txXfrm>
    </dsp:sp>
    <dsp:sp modelId="{7377E4A1-9E64-4ECF-945B-57DDDF471A06}">
      <dsp:nvSpPr>
        <dsp:cNvPr id="0" name=""/>
        <dsp:cNvSpPr/>
      </dsp:nvSpPr>
      <dsp:spPr>
        <a:xfrm>
          <a:off x="5532878" y="1447134"/>
          <a:ext cx="1911435" cy="62818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8575" cap="flat" cmpd="thickThin" algn="ctr">
          <a:solidFill>
            <a:srgbClr val="FFC000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 подгруппам</a:t>
          </a:r>
          <a:endParaRPr lang="ru-RU" sz="1600" b="1" kern="1200" dirty="0"/>
        </a:p>
      </dsp:txBody>
      <dsp:txXfrm>
        <a:off x="5551277" y="1465533"/>
        <a:ext cx="1874637" cy="591389"/>
      </dsp:txXfrm>
    </dsp:sp>
    <dsp:sp modelId="{D71D491A-17E3-4D7B-93A5-9BFB463980F8}">
      <dsp:nvSpPr>
        <dsp:cNvPr id="0" name=""/>
        <dsp:cNvSpPr/>
      </dsp:nvSpPr>
      <dsp:spPr>
        <a:xfrm rot="4099285">
          <a:off x="2324991" y="2923771"/>
          <a:ext cx="136045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360450" y="11381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71204" y="2901141"/>
        <a:ext cx="68022" cy="68022"/>
      </dsp:txXfrm>
    </dsp:sp>
    <dsp:sp modelId="{CB9C2860-4811-4F74-9F67-88AC4045B810}">
      <dsp:nvSpPr>
        <dsp:cNvPr id="0" name=""/>
        <dsp:cNvSpPr/>
      </dsp:nvSpPr>
      <dsp:spPr>
        <a:xfrm>
          <a:off x="3256491" y="3253172"/>
          <a:ext cx="1773837" cy="62818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8575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 содержанию</a:t>
          </a:r>
          <a:endParaRPr lang="ru-RU" sz="1800" b="1" kern="1200" dirty="0"/>
        </a:p>
      </dsp:txBody>
      <dsp:txXfrm>
        <a:off x="3274890" y="3271571"/>
        <a:ext cx="1737039" cy="591389"/>
      </dsp:txXfrm>
    </dsp:sp>
    <dsp:sp modelId="{609C7DE1-B48F-43E7-9D0C-46CC7B67E140}">
      <dsp:nvSpPr>
        <dsp:cNvPr id="0" name=""/>
        <dsp:cNvSpPr/>
      </dsp:nvSpPr>
      <dsp:spPr>
        <a:xfrm rot="17692822">
          <a:off x="4684360" y="3014073"/>
          <a:ext cx="119448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194485" y="11381"/>
              </a:lnTo>
            </a:path>
          </a:pathLst>
        </a:custGeom>
        <a:noFill/>
        <a:ln w="48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51741" y="2995592"/>
        <a:ext cx="59724" cy="59724"/>
      </dsp:txXfrm>
    </dsp:sp>
    <dsp:sp modelId="{10259192-ECD7-4740-B4D6-0B118A5A9A5C}">
      <dsp:nvSpPr>
        <dsp:cNvPr id="0" name=""/>
        <dsp:cNvSpPr/>
      </dsp:nvSpPr>
      <dsp:spPr>
        <a:xfrm>
          <a:off x="5532878" y="2169549"/>
          <a:ext cx="1911435" cy="62818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8575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Типовые</a:t>
          </a:r>
          <a:endParaRPr lang="ru-RU" sz="1600" b="1" kern="1200" dirty="0"/>
        </a:p>
      </dsp:txBody>
      <dsp:txXfrm>
        <a:off x="5551277" y="2187948"/>
        <a:ext cx="1874637" cy="591389"/>
      </dsp:txXfrm>
    </dsp:sp>
    <dsp:sp modelId="{E2CCC175-A4F4-4E1F-95BA-BA5228A0FBBB}">
      <dsp:nvSpPr>
        <dsp:cNvPr id="0" name=""/>
        <dsp:cNvSpPr/>
      </dsp:nvSpPr>
      <dsp:spPr>
        <a:xfrm rot="19659972">
          <a:off x="4983333" y="3393777"/>
          <a:ext cx="60617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06175" y="11381"/>
              </a:lnTo>
            </a:path>
          </a:pathLst>
        </a:custGeom>
        <a:noFill/>
        <a:ln w="48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71267" y="3390005"/>
        <a:ext cx="30308" cy="30308"/>
      </dsp:txXfrm>
    </dsp:sp>
    <dsp:sp modelId="{D1F11815-D2CD-4302-8230-D6DA22DBE1AC}">
      <dsp:nvSpPr>
        <dsp:cNvPr id="0" name=""/>
        <dsp:cNvSpPr/>
      </dsp:nvSpPr>
      <dsp:spPr>
        <a:xfrm>
          <a:off x="5542514" y="2928959"/>
          <a:ext cx="1946199" cy="62818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8575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Доминантные</a:t>
          </a:r>
          <a:endParaRPr lang="ru-RU" sz="1600" b="1" kern="1200" dirty="0"/>
        </a:p>
      </dsp:txBody>
      <dsp:txXfrm>
        <a:off x="5560913" y="2947358"/>
        <a:ext cx="1909401" cy="591389"/>
      </dsp:txXfrm>
    </dsp:sp>
    <dsp:sp modelId="{B9B20985-4209-41DF-930A-A2B42CDBE5DC}">
      <dsp:nvSpPr>
        <dsp:cNvPr id="0" name=""/>
        <dsp:cNvSpPr/>
      </dsp:nvSpPr>
      <dsp:spPr>
        <a:xfrm rot="2142401">
          <a:off x="4972157" y="3736488"/>
          <a:ext cx="61889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18891" y="11381"/>
              </a:lnTo>
            </a:path>
          </a:pathLst>
        </a:custGeom>
        <a:noFill/>
        <a:ln w="48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66130" y="3732397"/>
        <a:ext cx="30944" cy="30944"/>
      </dsp:txXfrm>
    </dsp:sp>
    <dsp:sp modelId="{31C80232-8D3A-42D9-B465-DCD08AF76442}">
      <dsp:nvSpPr>
        <dsp:cNvPr id="0" name=""/>
        <dsp:cNvSpPr/>
      </dsp:nvSpPr>
      <dsp:spPr>
        <a:xfrm>
          <a:off x="5532878" y="3614380"/>
          <a:ext cx="1970748" cy="62818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8575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Тематические</a:t>
          </a:r>
          <a:endParaRPr lang="ru-RU" sz="1600" b="1" kern="1200" dirty="0"/>
        </a:p>
      </dsp:txBody>
      <dsp:txXfrm>
        <a:off x="5551277" y="3632779"/>
        <a:ext cx="1933950" cy="591389"/>
      </dsp:txXfrm>
    </dsp:sp>
    <dsp:sp modelId="{07287484-0B5F-427D-B25B-4C9514FB5225}">
      <dsp:nvSpPr>
        <dsp:cNvPr id="0" name=""/>
        <dsp:cNvSpPr/>
      </dsp:nvSpPr>
      <dsp:spPr>
        <a:xfrm rot="3907178">
          <a:off x="4684360" y="4097695"/>
          <a:ext cx="119448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194485" y="11381"/>
              </a:lnTo>
            </a:path>
          </a:pathLst>
        </a:custGeom>
        <a:noFill/>
        <a:ln w="48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51741" y="4079215"/>
        <a:ext cx="59724" cy="59724"/>
      </dsp:txXfrm>
    </dsp:sp>
    <dsp:sp modelId="{D90A2633-1DFC-4D53-9205-3EDA66F7E3D6}">
      <dsp:nvSpPr>
        <dsp:cNvPr id="0" name=""/>
        <dsp:cNvSpPr/>
      </dsp:nvSpPr>
      <dsp:spPr>
        <a:xfrm>
          <a:off x="5532878" y="4336795"/>
          <a:ext cx="1965472" cy="62818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8575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Интегрированные</a:t>
          </a:r>
          <a:endParaRPr lang="ru-RU" sz="1600" b="1" kern="1200" dirty="0"/>
        </a:p>
      </dsp:txBody>
      <dsp:txXfrm>
        <a:off x="5551277" y="4355194"/>
        <a:ext cx="1928674" cy="591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19F7E-77EF-4FC3-952E-7D1EC52520C7}">
      <dsp:nvSpPr>
        <dsp:cNvPr id="0" name=""/>
        <dsp:cNvSpPr/>
      </dsp:nvSpPr>
      <dsp:spPr>
        <a:xfrm>
          <a:off x="1825592" y="648671"/>
          <a:ext cx="91440" cy="8572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7244"/>
              </a:lnTo>
              <a:lnTo>
                <a:pt x="59692" y="857244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8F664-8FEE-4566-B8B2-4DA39D3CB182}">
      <dsp:nvSpPr>
        <dsp:cNvPr id="0" name=""/>
        <dsp:cNvSpPr/>
      </dsp:nvSpPr>
      <dsp:spPr>
        <a:xfrm>
          <a:off x="1318670" y="648671"/>
          <a:ext cx="552642" cy="496817"/>
        </a:xfrm>
        <a:custGeom>
          <a:avLst/>
          <a:gdLst/>
          <a:ahLst/>
          <a:cxnLst/>
          <a:rect l="0" t="0" r="0" b="0"/>
          <a:pathLst>
            <a:path>
              <a:moveTo>
                <a:pt x="552642" y="0"/>
              </a:moveTo>
              <a:lnTo>
                <a:pt x="552642" y="496817"/>
              </a:lnTo>
              <a:lnTo>
                <a:pt x="0" y="49681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8B7C0-B955-494C-8DD9-82620F7975F6}">
      <dsp:nvSpPr>
        <dsp:cNvPr id="0" name=""/>
        <dsp:cNvSpPr/>
      </dsp:nvSpPr>
      <dsp:spPr>
        <a:xfrm>
          <a:off x="2048465" y="4461483"/>
          <a:ext cx="319093" cy="541520"/>
        </a:xfrm>
        <a:custGeom>
          <a:avLst/>
          <a:gdLst/>
          <a:ahLst/>
          <a:cxnLst/>
          <a:rect l="0" t="0" r="0" b="0"/>
          <a:pathLst>
            <a:path>
              <a:moveTo>
                <a:pt x="319093" y="0"/>
              </a:moveTo>
              <a:lnTo>
                <a:pt x="0" y="541520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F6BAD-2FE9-405A-A1E3-EA642CD7A3CA}">
      <dsp:nvSpPr>
        <dsp:cNvPr id="0" name=""/>
        <dsp:cNvSpPr/>
      </dsp:nvSpPr>
      <dsp:spPr>
        <a:xfrm>
          <a:off x="2497824" y="2971679"/>
          <a:ext cx="626381" cy="841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911"/>
              </a:lnTo>
              <a:lnTo>
                <a:pt x="626381" y="704911"/>
              </a:lnTo>
              <a:lnTo>
                <a:pt x="626381" y="841132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A9A06-93A2-4B1E-BE69-BFD4AA5925F9}">
      <dsp:nvSpPr>
        <dsp:cNvPr id="0" name=""/>
        <dsp:cNvSpPr/>
      </dsp:nvSpPr>
      <dsp:spPr>
        <a:xfrm>
          <a:off x="0" y="3972683"/>
          <a:ext cx="191246" cy="735184"/>
        </a:xfrm>
        <a:custGeom>
          <a:avLst/>
          <a:gdLst/>
          <a:ahLst/>
          <a:cxnLst/>
          <a:rect l="0" t="0" r="0" b="0"/>
          <a:pathLst>
            <a:path>
              <a:moveTo>
                <a:pt x="191246" y="0"/>
              </a:moveTo>
              <a:lnTo>
                <a:pt x="0" y="735184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4FF8A-D4F7-4C92-9EA0-962769EA485F}">
      <dsp:nvSpPr>
        <dsp:cNvPr id="0" name=""/>
        <dsp:cNvSpPr/>
      </dsp:nvSpPr>
      <dsp:spPr>
        <a:xfrm>
          <a:off x="956232" y="2971679"/>
          <a:ext cx="1541592" cy="288490"/>
        </a:xfrm>
        <a:custGeom>
          <a:avLst/>
          <a:gdLst/>
          <a:ahLst/>
          <a:cxnLst/>
          <a:rect l="0" t="0" r="0" b="0"/>
          <a:pathLst>
            <a:path>
              <a:moveTo>
                <a:pt x="1541592" y="0"/>
              </a:moveTo>
              <a:lnTo>
                <a:pt x="1541592" y="152269"/>
              </a:lnTo>
              <a:lnTo>
                <a:pt x="0" y="152269"/>
              </a:lnTo>
              <a:lnTo>
                <a:pt x="0" y="288490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4EC01-A4F2-4927-A70D-CDDB13FC918E}">
      <dsp:nvSpPr>
        <dsp:cNvPr id="0" name=""/>
        <dsp:cNvSpPr/>
      </dsp:nvSpPr>
      <dsp:spPr>
        <a:xfrm>
          <a:off x="1871312" y="648671"/>
          <a:ext cx="626512" cy="1432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259"/>
              </a:lnTo>
              <a:lnTo>
                <a:pt x="626512" y="1296259"/>
              </a:lnTo>
              <a:lnTo>
                <a:pt x="626512" y="143248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A8D3C-D043-4ED7-AFB9-AA469E3FB80A}">
      <dsp:nvSpPr>
        <dsp:cNvPr id="0" name=""/>
        <dsp:cNvSpPr/>
      </dsp:nvSpPr>
      <dsp:spPr>
        <a:xfrm>
          <a:off x="722320" y="648671"/>
          <a:ext cx="1148991" cy="1279348"/>
        </a:xfrm>
        <a:custGeom>
          <a:avLst/>
          <a:gdLst/>
          <a:ahLst/>
          <a:cxnLst/>
          <a:rect l="0" t="0" r="0" b="0"/>
          <a:pathLst>
            <a:path>
              <a:moveTo>
                <a:pt x="1148991" y="0"/>
              </a:moveTo>
              <a:lnTo>
                <a:pt x="1148991" y="1143127"/>
              </a:lnTo>
              <a:lnTo>
                <a:pt x="0" y="1143127"/>
              </a:lnTo>
              <a:lnTo>
                <a:pt x="0" y="127934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4CB1F-6EA2-4E6B-BAB5-829D99DB9FDA}">
      <dsp:nvSpPr>
        <dsp:cNvPr id="0" name=""/>
        <dsp:cNvSpPr/>
      </dsp:nvSpPr>
      <dsp:spPr>
        <a:xfrm>
          <a:off x="464454" y="0"/>
          <a:ext cx="2813715" cy="648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Виды музыкальной деятельности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64454" y="0"/>
        <a:ext cx="2813715" cy="648671"/>
      </dsp:txXfrm>
    </dsp:sp>
    <dsp:sp modelId="{66C50F71-2873-49EF-885F-5E5D8CDB44D0}">
      <dsp:nvSpPr>
        <dsp:cNvPr id="0" name=""/>
        <dsp:cNvSpPr/>
      </dsp:nvSpPr>
      <dsp:spPr>
        <a:xfrm>
          <a:off x="73649" y="1928019"/>
          <a:ext cx="1297342" cy="648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Слушание музыки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73649" y="1928019"/>
        <a:ext cx="1297342" cy="648671"/>
      </dsp:txXfrm>
    </dsp:sp>
    <dsp:sp modelId="{BD5B80FD-2AD0-430B-85CF-CD83F925B1AD}">
      <dsp:nvSpPr>
        <dsp:cNvPr id="0" name=""/>
        <dsp:cNvSpPr/>
      </dsp:nvSpPr>
      <dsp:spPr>
        <a:xfrm>
          <a:off x="1536312" y="2081151"/>
          <a:ext cx="1923025" cy="890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Распевание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536312" y="2081151"/>
        <a:ext cx="1923025" cy="890528"/>
      </dsp:txXfrm>
    </dsp:sp>
    <dsp:sp modelId="{7FB13A69-B960-4947-B89F-D0D5A05B43B9}">
      <dsp:nvSpPr>
        <dsp:cNvPr id="0" name=""/>
        <dsp:cNvSpPr/>
      </dsp:nvSpPr>
      <dsp:spPr>
        <a:xfrm>
          <a:off x="0" y="3260170"/>
          <a:ext cx="1912464" cy="712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Пение, песенное творчество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3260170"/>
        <a:ext cx="1912464" cy="712513"/>
      </dsp:txXfrm>
    </dsp:sp>
    <dsp:sp modelId="{A957000A-FE2F-4DA7-9155-EF7CFF4F4C77}">
      <dsp:nvSpPr>
        <dsp:cNvPr id="0" name=""/>
        <dsp:cNvSpPr/>
      </dsp:nvSpPr>
      <dsp:spPr>
        <a:xfrm>
          <a:off x="0" y="4213048"/>
          <a:ext cx="1977876" cy="989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Игра на </a:t>
          </a:r>
          <a:br>
            <a:rPr lang="ru-RU" sz="1600" kern="1200" dirty="0" smtClean="0">
              <a:solidFill>
                <a:schemeClr val="tx1"/>
              </a:solidFill>
            </a:rPr>
          </a:br>
          <a:r>
            <a:rPr lang="ru-RU" sz="1600" kern="1200" dirty="0" smtClean="0">
              <a:solidFill>
                <a:schemeClr val="tx1"/>
              </a:solidFill>
            </a:rPr>
            <a:t>музыкальных инструментах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4213048"/>
        <a:ext cx="1977876" cy="989638"/>
      </dsp:txXfrm>
    </dsp:sp>
    <dsp:sp modelId="{018CC0B0-69BC-4C77-9350-345A5D0BF569}">
      <dsp:nvSpPr>
        <dsp:cNvPr id="0" name=""/>
        <dsp:cNvSpPr/>
      </dsp:nvSpPr>
      <dsp:spPr>
        <a:xfrm>
          <a:off x="2178397" y="3812812"/>
          <a:ext cx="1891616" cy="648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Игры, хороводы,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инсценировки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178397" y="3812812"/>
        <a:ext cx="1891616" cy="648671"/>
      </dsp:txXfrm>
    </dsp:sp>
    <dsp:sp modelId="{BAA8588C-AC27-4DE0-BA00-7FC402E6D0E9}">
      <dsp:nvSpPr>
        <dsp:cNvPr id="0" name=""/>
        <dsp:cNvSpPr/>
      </dsp:nvSpPr>
      <dsp:spPr>
        <a:xfrm>
          <a:off x="2048465" y="4734288"/>
          <a:ext cx="2237812" cy="537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Пляски, танцевальное творчество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048465" y="4734288"/>
        <a:ext cx="2237812" cy="537430"/>
      </dsp:txXfrm>
    </dsp:sp>
    <dsp:sp modelId="{5EF42716-9044-428B-8A7A-FE47BA193023}">
      <dsp:nvSpPr>
        <dsp:cNvPr id="0" name=""/>
        <dsp:cNvSpPr/>
      </dsp:nvSpPr>
      <dsp:spPr>
        <a:xfrm>
          <a:off x="21327" y="821152"/>
          <a:ext cx="1297342" cy="648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/>
        </a:p>
      </dsp:txBody>
      <dsp:txXfrm>
        <a:off x="21327" y="821152"/>
        <a:ext cx="1297342" cy="648671"/>
      </dsp:txXfrm>
    </dsp:sp>
    <dsp:sp modelId="{B4168508-4755-469E-9762-FF0DA7D41BB4}">
      <dsp:nvSpPr>
        <dsp:cNvPr id="0" name=""/>
        <dsp:cNvSpPr/>
      </dsp:nvSpPr>
      <dsp:spPr>
        <a:xfrm>
          <a:off x="1885284" y="1181580"/>
          <a:ext cx="1920469" cy="648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Музыкально-двигательные упражнения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885284" y="1181580"/>
        <a:ext cx="1920469" cy="648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C7EDA-2056-4FA5-9973-BBEBF082CD9F}">
      <dsp:nvSpPr>
        <dsp:cNvPr id="0" name=""/>
        <dsp:cNvSpPr/>
      </dsp:nvSpPr>
      <dsp:spPr>
        <a:xfrm>
          <a:off x="0" y="4475156"/>
          <a:ext cx="6264695" cy="419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8.Речевые и музыкальные игры, хороводы (4мин)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475156"/>
        <a:ext cx="6264695" cy="419601"/>
      </dsp:txXfrm>
    </dsp:sp>
    <dsp:sp modelId="{C83CE892-CE8F-4E72-B1C8-B24E9CF620F0}">
      <dsp:nvSpPr>
        <dsp:cNvPr id="0" name=""/>
        <dsp:cNvSpPr/>
      </dsp:nvSpPr>
      <dsp:spPr>
        <a:xfrm rot="10800000">
          <a:off x="0" y="3836103"/>
          <a:ext cx="6264695" cy="64534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7.Пляски, танцевальное творчество (5мин)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3836103"/>
        <a:ext cx="6264695" cy="419326"/>
      </dsp:txXfrm>
    </dsp:sp>
    <dsp:sp modelId="{24B82071-EA26-4061-9159-8F65254AB0C5}">
      <dsp:nvSpPr>
        <dsp:cNvPr id="0" name=""/>
        <dsp:cNvSpPr/>
      </dsp:nvSpPr>
      <dsp:spPr>
        <a:xfrm rot="10800000">
          <a:off x="0" y="3197050"/>
          <a:ext cx="6264695" cy="64534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6.Пение,песенное творчество(в качестве физминутки - пальчиковая игра) (7мин)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3197050"/>
        <a:ext cx="6264695" cy="419326"/>
      </dsp:txXfrm>
    </dsp:sp>
    <dsp:sp modelId="{D3803F11-2115-409F-ADC0-19B69B1DED70}">
      <dsp:nvSpPr>
        <dsp:cNvPr id="0" name=""/>
        <dsp:cNvSpPr/>
      </dsp:nvSpPr>
      <dsp:spPr>
        <a:xfrm rot="10800000">
          <a:off x="0" y="2557997"/>
          <a:ext cx="6264695" cy="64534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5.Артикуляционная гимнастика (1мин)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557997"/>
        <a:ext cx="6264695" cy="419326"/>
      </dsp:txXfrm>
    </dsp:sp>
    <dsp:sp modelId="{5F9A8C05-5807-4102-A69B-48C6BDB4B3BF}">
      <dsp:nvSpPr>
        <dsp:cNvPr id="0" name=""/>
        <dsp:cNvSpPr/>
      </dsp:nvSpPr>
      <dsp:spPr>
        <a:xfrm rot="10800000">
          <a:off x="0" y="1918944"/>
          <a:ext cx="6264695" cy="64534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4.Активное слушание музыки (3мин)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918944"/>
        <a:ext cx="6264695" cy="419326"/>
      </dsp:txXfrm>
    </dsp:sp>
    <dsp:sp modelId="{BB18D4ED-78C9-4E38-958E-CFF32A6C2839}">
      <dsp:nvSpPr>
        <dsp:cNvPr id="0" name=""/>
        <dsp:cNvSpPr/>
      </dsp:nvSpPr>
      <dsp:spPr>
        <a:xfrm rot="10800000">
          <a:off x="0" y="1279892"/>
          <a:ext cx="6264695" cy="64534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3.Музыкально-ритмические движения, профилактика нарушения осанки (5мин)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279892"/>
        <a:ext cx="6264695" cy="419326"/>
      </dsp:txXfrm>
    </dsp:sp>
    <dsp:sp modelId="{00A46B48-0A48-4501-8F96-6F83E7D712B8}">
      <dsp:nvSpPr>
        <dsp:cNvPr id="0" name=""/>
        <dsp:cNvSpPr/>
      </dsp:nvSpPr>
      <dsp:spPr>
        <a:xfrm rot="10800000">
          <a:off x="0" y="640839"/>
          <a:ext cx="6264695" cy="64534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2.Валеологическая песня- распевка с самомассажем (2мин)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640839"/>
        <a:ext cx="6264695" cy="419326"/>
      </dsp:txXfrm>
    </dsp:sp>
    <dsp:sp modelId="{B7DE8329-C1AA-4202-B1E9-0946BAAA9194}">
      <dsp:nvSpPr>
        <dsp:cNvPr id="0" name=""/>
        <dsp:cNvSpPr/>
      </dsp:nvSpPr>
      <dsp:spPr>
        <a:xfrm rot="10800000">
          <a:off x="0" y="1786"/>
          <a:ext cx="6264695" cy="64534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1.Вводная ходьба (1 мин)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786"/>
        <a:ext cx="6264695" cy="419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EF5AE-84BC-4841-853D-FCA136BE1FC8}">
      <dsp:nvSpPr>
        <dsp:cNvPr id="0" name=""/>
        <dsp:cNvSpPr/>
      </dsp:nvSpPr>
      <dsp:spPr>
        <a:xfrm>
          <a:off x="3739696" y="1978201"/>
          <a:ext cx="1296003" cy="12960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Параметры</a:t>
          </a:r>
        </a:p>
      </dsp:txBody>
      <dsp:txXfrm>
        <a:off x="3929491" y="2167996"/>
        <a:ext cx="916413" cy="916413"/>
      </dsp:txXfrm>
    </dsp:sp>
    <dsp:sp modelId="{564265B3-B838-4886-8DD2-00C0C3678725}">
      <dsp:nvSpPr>
        <dsp:cNvPr id="0" name=""/>
        <dsp:cNvSpPr/>
      </dsp:nvSpPr>
      <dsp:spPr>
        <a:xfrm rot="16127151">
          <a:off x="4148759" y="1357831"/>
          <a:ext cx="433601" cy="4476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chemeClr val="tx1"/>
            </a:solidFill>
          </a:endParaRPr>
        </a:p>
      </dsp:txBody>
      <dsp:txXfrm rot="10800000">
        <a:off x="4215177" y="1512383"/>
        <a:ext cx="303521" cy="268582"/>
      </dsp:txXfrm>
    </dsp:sp>
    <dsp:sp modelId="{BE754319-05A0-4624-A839-C39E4D58010E}">
      <dsp:nvSpPr>
        <dsp:cNvPr id="0" name=""/>
        <dsp:cNvSpPr/>
      </dsp:nvSpPr>
      <dsp:spPr>
        <a:xfrm>
          <a:off x="3724732" y="-24384"/>
          <a:ext cx="1238691" cy="118491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Гигиенические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условия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 зале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b="1" kern="1200" dirty="0">
            <a:solidFill>
              <a:schemeClr val="tx1"/>
            </a:solidFill>
          </a:endParaRPr>
        </a:p>
      </dsp:txBody>
      <dsp:txXfrm>
        <a:off x="3906134" y="149143"/>
        <a:ext cx="875887" cy="837865"/>
      </dsp:txXfrm>
    </dsp:sp>
    <dsp:sp modelId="{BC6E5704-12BC-412E-B5F6-05A9484E1853}">
      <dsp:nvSpPr>
        <dsp:cNvPr id="0" name=""/>
        <dsp:cNvSpPr/>
      </dsp:nvSpPr>
      <dsp:spPr>
        <a:xfrm rot="18796239">
          <a:off x="4882373" y="1666098"/>
          <a:ext cx="396908" cy="4476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chemeClr val="tx1"/>
            </a:solidFill>
          </a:endParaRPr>
        </a:p>
      </dsp:txBody>
      <dsp:txXfrm>
        <a:off x="4901100" y="1798975"/>
        <a:ext cx="277836" cy="268582"/>
      </dsp:txXfrm>
    </dsp:sp>
    <dsp:sp modelId="{9C4BBA81-FAF3-48CA-8948-096A0FA7E540}">
      <dsp:nvSpPr>
        <dsp:cNvPr id="0" name=""/>
        <dsp:cNvSpPr/>
      </dsp:nvSpPr>
      <dsp:spPr>
        <a:xfrm>
          <a:off x="5146628" y="542952"/>
          <a:ext cx="1245552" cy="12310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Продолжительность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музыкальных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занятий</a:t>
          </a:r>
        </a:p>
      </dsp:txBody>
      <dsp:txXfrm>
        <a:off x="5329035" y="723231"/>
        <a:ext cx="880738" cy="870467"/>
      </dsp:txXfrm>
    </dsp:sp>
    <dsp:sp modelId="{18D842D4-F639-47E9-8C4C-11E086D66FD5}">
      <dsp:nvSpPr>
        <dsp:cNvPr id="0" name=""/>
        <dsp:cNvSpPr/>
      </dsp:nvSpPr>
      <dsp:spPr>
        <a:xfrm rot="21526081">
          <a:off x="5196527" y="2380818"/>
          <a:ext cx="388008" cy="4476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chemeClr val="tx1"/>
            </a:solidFill>
          </a:endParaRPr>
        </a:p>
      </dsp:txBody>
      <dsp:txXfrm>
        <a:off x="5196540" y="2471596"/>
        <a:ext cx="271606" cy="268582"/>
      </dsp:txXfrm>
    </dsp:sp>
    <dsp:sp modelId="{78D809C4-444A-4131-B361-00A9C19CAFAD}">
      <dsp:nvSpPr>
        <dsp:cNvPr id="0" name=""/>
        <dsp:cNvSpPr/>
      </dsp:nvSpPr>
      <dsp:spPr>
        <a:xfrm>
          <a:off x="5767334" y="1991332"/>
          <a:ext cx="1184919" cy="118491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Количество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видов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деятельности</a:t>
          </a:r>
        </a:p>
      </dsp:txBody>
      <dsp:txXfrm>
        <a:off x="5940861" y="2164859"/>
        <a:ext cx="837865" cy="837865"/>
      </dsp:txXfrm>
    </dsp:sp>
    <dsp:sp modelId="{4A716A53-105E-44B6-8F7C-26C8F3469F17}">
      <dsp:nvSpPr>
        <dsp:cNvPr id="0" name=""/>
        <dsp:cNvSpPr/>
      </dsp:nvSpPr>
      <dsp:spPr>
        <a:xfrm rot="2701504">
          <a:off x="4901283" y="3105907"/>
          <a:ext cx="378643" cy="4476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chemeClr val="tx1"/>
            </a:solidFill>
          </a:endParaRPr>
        </a:p>
      </dsp:txBody>
      <dsp:txXfrm>
        <a:off x="4917936" y="3155255"/>
        <a:ext cx="265050" cy="268582"/>
      </dsp:txXfrm>
    </dsp:sp>
    <dsp:sp modelId="{77F180A4-DDB3-47E1-9FA3-39D494215A13}">
      <dsp:nvSpPr>
        <dsp:cNvPr id="0" name=""/>
        <dsp:cNvSpPr/>
      </dsp:nvSpPr>
      <dsp:spPr>
        <a:xfrm>
          <a:off x="5176944" y="3416658"/>
          <a:ext cx="1184919" cy="118491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Место и </a:t>
          </a:r>
          <a:r>
            <a:rPr kumimoji="0" lang="ru-RU" sz="9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длитель</a:t>
          </a:r>
          <a:endParaRPr kumimoji="0" lang="ru-RU" sz="9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ность</a:t>
          </a:r>
          <a:endParaRPr kumimoji="0" lang="ru-RU" sz="9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применения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ТСО</a:t>
          </a:r>
        </a:p>
      </dsp:txBody>
      <dsp:txXfrm>
        <a:off x="5350471" y="3590185"/>
        <a:ext cx="837865" cy="837865"/>
      </dsp:txXfrm>
    </dsp:sp>
    <dsp:sp modelId="{85CEF9CB-25F4-45B2-8E8A-32DF246765C1}">
      <dsp:nvSpPr>
        <dsp:cNvPr id="0" name=""/>
        <dsp:cNvSpPr/>
      </dsp:nvSpPr>
      <dsp:spPr>
        <a:xfrm rot="5475979">
          <a:off x="4195727" y="3362645"/>
          <a:ext cx="341488" cy="4476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chemeClr val="tx1"/>
            </a:solidFill>
          </a:endParaRPr>
        </a:p>
      </dsp:txBody>
      <dsp:txXfrm rot="10800000">
        <a:off x="4248082" y="3400962"/>
        <a:ext cx="239042" cy="268582"/>
      </dsp:txXfrm>
    </dsp:sp>
    <dsp:sp modelId="{F5020E16-7FD9-415D-A1FA-FCC87D8956A9}">
      <dsp:nvSpPr>
        <dsp:cNvPr id="0" name=""/>
        <dsp:cNvSpPr/>
      </dsp:nvSpPr>
      <dsp:spPr>
        <a:xfrm>
          <a:off x="3581854" y="3918072"/>
          <a:ext cx="1524446" cy="136287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Физкультминутки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и другие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оздоровительные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моменты</a:t>
          </a:r>
        </a:p>
      </dsp:txBody>
      <dsp:txXfrm>
        <a:off x="3805104" y="4117660"/>
        <a:ext cx="1077946" cy="963695"/>
      </dsp:txXfrm>
    </dsp:sp>
    <dsp:sp modelId="{15F39E3D-BFE3-4336-B8D1-70FDABA87056}">
      <dsp:nvSpPr>
        <dsp:cNvPr id="0" name=""/>
        <dsp:cNvSpPr/>
      </dsp:nvSpPr>
      <dsp:spPr>
        <a:xfrm rot="8203673">
          <a:off x="3450207" y="3097021"/>
          <a:ext cx="399281" cy="4476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chemeClr val="tx1"/>
            </a:solidFill>
          </a:endParaRPr>
        </a:p>
      </dsp:txBody>
      <dsp:txXfrm rot="10800000">
        <a:off x="3553707" y="3145494"/>
        <a:ext cx="279497" cy="268582"/>
      </dsp:txXfrm>
    </dsp:sp>
    <dsp:sp modelId="{5A4D00A1-1D6F-4531-8685-DE3310C352EE}">
      <dsp:nvSpPr>
        <dsp:cNvPr id="0" name=""/>
        <dsp:cNvSpPr/>
      </dsp:nvSpPr>
      <dsp:spPr>
        <a:xfrm>
          <a:off x="2279096" y="3416658"/>
          <a:ext cx="1279310" cy="118491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Проведение бесед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о здоровом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образе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жизни</a:t>
          </a:r>
        </a:p>
      </dsp:txBody>
      <dsp:txXfrm>
        <a:off x="2466447" y="3590185"/>
        <a:ext cx="904608" cy="837865"/>
      </dsp:txXfrm>
    </dsp:sp>
    <dsp:sp modelId="{799A0AC1-7C89-470A-A462-098E4D75CA55}">
      <dsp:nvSpPr>
        <dsp:cNvPr id="0" name=""/>
        <dsp:cNvSpPr/>
      </dsp:nvSpPr>
      <dsp:spPr>
        <a:xfrm rot="10870788">
          <a:off x="3160809" y="2381331"/>
          <a:ext cx="409233" cy="4476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chemeClr val="tx1"/>
            </a:solidFill>
          </a:endParaRPr>
        </a:p>
      </dsp:txBody>
      <dsp:txXfrm rot="10800000">
        <a:off x="3283566" y="2472122"/>
        <a:ext cx="286463" cy="268582"/>
      </dsp:txXfrm>
    </dsp:sp>
    <dsp:sp modelId="{3B74615F-3D60-4878-9B8C-2A6B18CD1884}">
      <dsp:nvSpPr>
        <dsp:cNvPr id="0" name=""/>
        <dsp:cNvSpPr/>
      </dsp:nvSpPr>
      <dsp:spPr>
        <a:xfrm>
          <a:off x="1688706" y="1991332"/>
          <a:ext cx="1279310" cy="11849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Психологическ.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климат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на занятии</a:t>
          </a:r>
        </a:p>
      </dsp:txBody>
      <dsp:txXfrm>
        <a:off x="1876057" y="2164859"/>
        <a:ext cx="904608" cy="837865"/>
      </dsp:txXfrm>
    </dsp:sp>
    <dsp:sp modelId="{6206EF11-CE45-4E27-A24C-25D9978FF7D7}">
      <dsp:nvSpPr>
        <dsp:cNvPr id="0" name=""/>
        <dsp:cNvSpPr/>
      </dsp:nvSpPr>
      <dsp:spPr>
        <a:xfrm rot="13498584">
          <a:off x="3434660" y="1665515"/>
          <a:ext cx="431122" cy="4476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chemeClr val="tx1"/>
            </a:solidFill>
          </a:endParaRPr>
        </a:p>
      </dsp:txBody>
      <dsp:txXfrm rot="10800000">
        <a:off x="3545075" y="1800751"/>
        <a:ext cx="301785" cy="268582"/>
      </dsp:txXfrm>
    </dsp:sp>
    <dsp:sp modelId="{D62A8699-0330-41FD-BC30-816C29B0E48E}">
      <dsp:nvSpPr>
        <dsp:cNvPr id="0" name=""/>
        <dsp:cNvSpPr/>
      </dsp:nvSpPr>
      <dsp:spPr>
        <a:xfrm>
          <a:off x="2278225" y="566005"/>
          <a:ext cx="1281052" cy="118491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charset="0"/>
            </a:rPr>
            <a:t>Темп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charset="0"/>
            </a:rPr>
            <a:t>и особеннности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charset="0"/>
            </a:rPr>
            <a:t>начала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charset="0"/>
            </a:rPr>
            <a:t>И окончания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charset="0"/>
            </a:rPr>
            <a:t>занятия</a:t>
          </a:r>
        </a:p>
      </dsp:txBody>
      <dsp:txXfrm>
        <a:off x="2465831" y="739532"/>
        <a:ext cx="905840" cy="837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57B3-9688-42BC-98F0-1E7624D6F545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9CA42-3B04-4230-A6D8-483B759C9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5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9CA42-3B04-4230-A6D8-483B759C966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9CA42-3B04-4230-A6D8-483B759C966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9CA42-3B04-4230-A6D8-483B759C966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AC41-5151-46E3-93DE-EC11100C175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267C-2F0A-4AAE-A8B4-679EF95F1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AC41-5151-46E3-93DE-EC11100C175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267C-2F0A-4AAE-A8B4-679EF95F1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AC41-5151-46E3-93DE-EC11100C175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267C-2F0A-4AAE-A8B4-679EF95F147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AC41-5151-46E3-93DE-EC11100C175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267C-2F0A-4AAE-A8B4-679EF95F14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AC41-5151-46E3-93DE-EC11100C175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267C-2F0A-4AAE-A8B4-679EF95F1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AC41-5151-46E3-93DE-EC11100C175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267C-2F0A-4AAE-A8B4-679EF95F14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AC41-5151-46E3-93DE-EC11100C175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267C-2F0A-4AAE-A8B4-679EF95F1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AC41-5151-46E3-93DE-EC11100C175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267C-2F0A-4AAE-A8B4-679EF95F1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AC41-5151-46E3-93DE-EC11100C175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267C-2F0A-4AAE-A8B4-679EF95F1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AC41-5151-46E3-93DE-EC11100C175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267C-2F0A-4AAE-A8B4-679EF95F14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AC41-5151-46E3-93DE-EC11100C175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267C-2F0A-4AAE-A8B4-679EF95F14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185AC41-5151-46E3-93DE-EC11100C1753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EDB267C-2F0A-4AAE-A8B4-679EF95F14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1124743"/>
            <a:ext cx="3812645" cy="1008113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Дзитоева Залина Константиновна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00562" y="2214554"/>
            <a:ext cx="4357718" cy="2145945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Музыкальный руководитель  МКДОУ №7 г. Алагир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Образование – среднее специальное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Окончила – Владикавказское училище искусств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Стаж педагогической работы :1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лет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 descr="DSC099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300" r="4300"/>
          <a:stretch>
            <a:fillRect/>
          </a:stretch>
        </p:blipFill>
        <p:spPr>
          <a:xfrm>
            <a:off x="395536" y="764704"/>
            <a:ext cx="4392488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54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45340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ЦЕЛЬ: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Организовать музыкально-оздоровительную работу в ДОУ, обеспечивающую каждому ребенку укрепление психического и физического здоровья, выявление и развитие музыкальных и творческих способностей, формирование привычки к здоровому образу жизни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088832" cy="3672408"/>
          </a:xfrm>
        </p:spPr>
        <p:txBody>
          <a:bodyPr>
            <a:normAutofit fontScale="92500"/>
          </a:bodyPr>
          <a:lstStyle/>
          <a:p>
            <a:pPr marL="457200" indent="-457200" algn="l"/>
            <a:r>
              <a:rPr lang="ru-RU" sz="3200" b="1" dirty="0" smtClean="0">
                <a:solidFill>
                  <a:schemeClr val="bg1"/>
                </a:solidFill>
              </a:rPr>
              <a:t>Задачи:</a:t>
            </a:r>
          </a:p>
          <a:p>
            <a:pPr algn="just">
              <a:spcAft>
                <a:spcPts val="1200"/>
              </a:spcAft>
            </a:pP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- Развивать музыкальные и творческие способности дошкольников в различных видах музыкальной деятельности, используя </a:t>
            </a:r>
            <a:r>
              <a:rPr lang="ru-RU" b="1" dirty="0" err="1" smtClean="0">
                <a:solidFill>
                  <a:schemeClr val="tx1"/>
                </a:solidFill>
              </a:rPr>
              <a:t>здоровьесберегающие</a:t>
            </a:r>
            <a:r>
              <a:rPr lang="ru-RU" b="1" dirty="0" smtClean="0">
                <a:solidFill>
                  <a:schemeClr val="tx1"/>
                </a:solidFill>
              </a:rPr>
              <a:t> технологии, исходя из возрастных и индивидуальных возможностей каждого ребенка;</a:t>
            </a:r>
          </a:p>
          <a:p>
            <a:pPr algn="l">
              <a:spcAft>
                <a:spcPts val="12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 - Формировать положительное отношение ребенка к окружающему миру, к своей семье, сверстникам, самому себе;</a:t>
            </a:r>
          </a:p>
          <a:p>
            <a:pPr algn="l">
              <a:spcAft>
                <a:spcPts val="12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 - Сохранять и укреплять физическое и психическое здоровье.</a:t>
            </a:r>
          </a:p>
          <a:p>
            <a:pPr algn="l">
              <a:spcAft>
                <a:spcPts val="1200"/>
              </a:spcAft>
            </a:pP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68952" cy="5832648"/>
          </a:xfrm>
        </p:spPr>
        <p:txBody>
          <a:bodyPr>
            <a:normAutofit fontScale="90000"/>
          </a:bodyPr>
          <a:lstStyle/>
          <a:p>
            <a:pPr algn="l">
              <a:spcAft>
                <a:spcPts val="1200"/>
              </a:spcAft>
            </a:pPr>
            <a:r>
              <a:rPr lang="ru-RU" sz="4000" b="1" dirty="0" smtClean="0">
                <a:solidFill>
                  <a:schemeClr val="bg1"/>
                </a:solidFill>
              </a:rPr>
              <a:t>          Предполагаемый результат: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 </a:t>
            </a:r>
            <a:r>
              <a:rPr lang="ru-RU" sz="4000" b="1" dirty="0" smtClean="0">
                <a:solidFill>
                  <a:schemeClr val="tx1"/>
                </a:solidFill>
              </a:rPr>
              <a:t>-</a:t>
            </a:r>
            <a:r>
              <a:rPr lang="ru-RU" sz="4000" b="1" dirty="0" smtClean="0">
                <a:solidFill>
                  <a:srgbClr val="FF0000"/>
                </a:solidFill>
              </a:rPr>
              <a:t>    </a:t>
            </a:r>
            <a:r>
              <a:rPr lang="ru-RU" sz="3200" b="1" dirty="0" smtClean="0">
                <a:solidFill>
                  <a:schemeClr val="tx1"/>
                </a:solidFill>
              </a:rPr>
              <a:t>Повышение уровня развития музыкальных и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        творческих способностей детей.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 -      Стабильность эмоционального благополучия 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        каждого ребенка.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 -      Повышение уровня речевого развития.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 -      Снижение уровня заболеваемости.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 -      Стабильность физической и умственной 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        работоспособности во всех сезонах года  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        независимо от погоды.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Этапы реализации проекта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848872" cy="316835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            1-й этап Организационный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            2-й этап Диагностический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            3-й этап Практический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            4-й этап Обобщающий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39248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i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музыкальному воспитанию: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«Методика музыкального воспитания в детском саду» Н. Ветлугиной, «Музыкальное вос­питание дошкольников» О.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Радыновой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Программа «Элементар­ное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музицирование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дошкольниками» Т.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Тютюнниковой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концеп­ции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К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Орфа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Программа «Ритмическая мозаика» А. Бурениной;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по воспитанию здорового ребенка: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«Как воспитать здорового ребенка» В.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Алямовской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«Система музыкально-оздоровительной работы в детском саду» О.Н.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Арсеневская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«Оздоровительные игры для дошколь­ников и младших школьников» А. Галанова, «Развивающая пе­дагогика оздоровления» В. Кудрявцева, «Театр физического развития и оздоровления» Н. Ефимова, Программа оздоровления дошкольников «Зеленый огонек здоровья»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Картушиной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«Дыхательная гимнастика» А. Стрельниковой. «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Психогимнастика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 М. Чистяковой;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Научная основа системы базируется на программах и методических пособиях: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249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5725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Виды музыкальных занятий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07213317"/>
              </p:ext>
            </p:extLst>
          </p:nvPr>
        </p:nvGraphicFramePr>
        <p:xfrm>
          <a:off x="357158" y="1357298"/>
          <a:ext cx="8143932" cy="496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23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24"/>
          <p:cNvSpPr/>
          <p:nvPr/>
        </p:nvSpPr>
        <p:spPr>
          <a:xfrm rot="16453788">
            <a:off x="1558734" y="3111328"/>
            <a:ext cx="1615566" cy="1922745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230086"/>
              <a:gd name="connsiteY0" fmla="*/ 459648 h 923579"/>
              <a:gd name="connsiteX1" fmla="*/ 457200 w 1230086"/>
              <a:gd name="connsiteY1" fmla="*/ 2448 h 923579"/>
              <a:gd name="connsiteX2" fmla="*/ 1230086 w 1230086"/>
              <a:gd name="connsiteY2" fmla="*/ 633820 h 923579"/>
              <a:gd name="connsiteX3" fmla="*/ 457200 w 1230086"/>
              <a:gd name="connsiteY3" fmla="*/ 916848 h 923579"/>
              <a:gd name="connsiteX4" fmla="*/ 0 w 1230086"/>
              <a:gd name="connsiteY4" fmla="*/ 459648 h 923579"/>
              <a:gd name="connsiteX0" fmla="*/ 1757 w 1231843"/>
              <a:gd name="connsiteY0" fmla="*/ 459566 h 1462062"/>
              <a:gd name="connsiteX1" fmla="*/ 458957 w 1231843"/>
              <a:gd name="connsiteY1" fmla="*/ 2366 h 1462062"/>
              <a:gd name="connsiteX2" fmla="*/ 1231843 w 1231843"/>
              <a:gd name="connsiteY2" fmla="*/ 633738 h 1462062"/>
              <a:gd name="connsiteX3" fmla="*/ 339214 w 1231843"/>
              <a:gd name="connsiteY3" fmla="*/ 1461052 h 1462062"/>
              <a:gd name="connsiteX4" fmla="*/ 1757 w 1231843"/>
              <a:gd name="connsiteY4" fmla="*/ 459566 h 1462062"/>
              <a:gd name="connsiteX0" fmla="*/ 563 w 1666077"/>
              <a:gd name="connsiteY0" fmla="*/ 417809 h 1464386"/>
              <a:gd name="connsiteX1" fmla="*/ 893191 w 1666077"/>
              <a:gd name="connsiteY1" fmla="*/ 4152 h 1464386"/>
              <a:gd name="connsiteX2" fmla="*/ 1666077 w 1666077"/>
              <a:gd name="connsiteY2" fmla="*/ 635524 h 1464386"/>
              <a:gd name="connsiteX3" fmla="*/ 773448 w 1666077"/>
              <a:gd name="connsiteY3" fmla="*/ 1462838 h 1464386"/>
              <a:gd name="connsiteX4" fmla="*/ 563 w 1666077"/>
              <a:gd name="connsiteY4" fmla="*/ 417809 h 1464386"/>
              <a:gd name="connsiteX0" fmla="*/ 578 w 1753178"/>
              <a:gd name="connsiteY0" fmla="*/ 413872 h 1458952"/>
              <a:gd name="connsiteX1" fmla="*/ 893206 w 1753178"/>
              <a:gd name="connsiteY1" fmla="*/ 215 h 1458952"/>
              <a:gd name="connsiteX2" fmla="*/ 1753178 w 1753178"/>
              <a:gd name="connsiteY2" fmla="*/ 457415 h 1458952"/>
              <a:gd name="connsiteX3" fmla="*/ 773463 w 1753178"/>
              <a:gd name="connsiteY3" fmla="*/ 1458901 h 1458952"/>
              <a:gd name="connsiteX4" fmla="*/ 578 w 1753178"/>
              <a:gd name="connsiteY4" fmla="*/ 413872 h 1458952"/>
              <a:gd name="connsiteX0" fmla="*/ 578 w 1753178"/>
              <a:gd name="connsiteY0" fmla="*/ 664128 h 1709208"/>
              <a:gd name="connsiteX1" fmla="*/ 893206 w 1753178"/>
              <a:gd name="connsiteY1" fmla="*/ 100 h 1709208"/>
              <a:gd name="connsiteX2" fmla="*/ 1753178 w 1753178"/>
              <a:gd name="connsiteY2" fmla="*/ 707671 h 1709208"/>
              <a:gd name="connsiteX3" fmla="*/ 773463 w 1753178"/>
              <a:gd name="connsiteY3" fmla="*/ 1709157 h 1709208"/>
              <a:gd name="connsiteX4" fmla="*/ 578 w 1753178"/>
              <a:gd name="connsiteY4" fmla="*/ 664128 h 1709208"/>
              <a:gd name="connsiteX0" fmla="*/ 1645 w 1754245"/>
              <a:gd name="connsiteY0" fmla="*/ 968889 h 2013969"/>
              <a:gd name="connsiteX1" fmla="*/ 981359 w 1754245"/>
              <a:gd name="connsiteY1" fmla="*/ 61 h 2013969"/>
              <a:gd name="connsiteX2" fmla="*/ 1754245 w 1754245"/>
              <a:gd name="connsiteY2" fmla="*/ 1012432 h 2013969"/>
              <a:gd name="connsiteX3" fmla="*/ 774530 w 1754245"/>
              <a:gd name="connsiteY3" fmla="*/ 2013918 h 2013969"/>
              <a:gd name="connsiteX4" fmla="*/ 1645 w 1754245"/>
              <a:gd name="connsiteY4" fmla="*/ 968889 h 2013969"/>
              <a:gd name="connsiteX0" fmla="*/ 4 w 1752604"/>
              <a:gd name="connsiteY0" fmla="*/ 968889 h 2046624"/>
              <a:gd name="connsiteX1" fmla="*/ 979718 w 1752604"/>
              <a:gd name="connsiteY1" fmla="*/ 61 h 2046624"/>
              <a:gd name="connsiteX2" fmla="*/ 1752604 w 1752604"/>
              <a:gd name="connsiteY2" fmla="*/ 1012432 h 2046624"/>
              <a:gd name="connsiteX3" fmla="*/ 968832 w 1752604"/>
              <a:gd name="connsiteY3" fmla="*/ 2046575 h 2046624"/>
              <a:gd name="connsiteX4" fmla="*/ 4 w 1752604"/>
              <a:gd name="connsiteY4" fmla="*/ 968889 h 2046624"/>
              <a:gd name="connsiteX0" fmla="*/ 4 w 1839690"/>
              <a:gd name="connsiteY0" fmla="*/ 968923 h 2046687"/>
              <a:gd name="connsiteX1" fmla="*/ 979718 w 1839690"/>
              <a:gd name="connsiteY1" fmla="*/ 95 h 2046687"/>
              <a:gd name="connsiteX2" fmla="*/ 1839690 w 1839690"/>
              <a:gd name="connsiteY2" fmla="*/ 1023352 h 2046687"/>
              <a:gd name="connsiteX3" fmla="*/ 968832 w 1839690"/>
              <a:gd name="connsiteY3" fmla="*/ 2046609 h 2046687"/>
              <a:gd name="connsiteX4" fmla="*/ 4 w 1839690"/>
              <a:gd name="connsiteY4" fmla="*/ 968923 h 2046687"/>
              <a:gd name="connsiteX0" fmla="*/ 4 w 1839690"/>
              <a:gd name="connsiteY0" fmla="*/ 968931 h 2329703"/>
              <a:gd name="connsiteX1" fmla="*/ 979718 w 1839690"/>
              <a:gd name="connsiteY1" fmla="*/ 103 h 2329703"/>
              <a:gd name="connsiteX2" fmla="*/ 1839690 w 1839690"/>
              <a:gd name="connsiteY2" fmla="*/ 1023360 h 2329703"/>
              <a:gd name="connsiteX3" fmla="*/ 968832 w 1839690"/>
              <a:gd name="connsiteY3" fmla="*/ 2329646 h 2329703"/>
              <a:gd name="connsiteX4" fmla="*/ 4 w 1839690"/>
              <a:gd name="connsiteY4" fmla="*/ 968931 h 232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690" h="2329703">
                <a:moveTo>
                  <a:pt x="4" y="968931"/>
                </a:moveTo>
                <a:cubicBezTo>
                  <a:pt x="1818" y="580674"/>
                  <a:pt x="673104" y="-8968"/>
                  <a:pt x="979718" y="103"/>
                </a:cubicBezTo>
                <a:cubicBezTo>
                  <a:pt x="1286332" y="9174"/>
                  <a:pt x="1839690" y="770855"/>
                  <a:pt x="1839690" y="1023360"/>
                </a:cubicBezTo>
                <a:cubicBezTo>
                  <a:pt x="1839690" y="1275865"/>
                  <a:pt x="1275446" y="2338717"/>
                  <a:pt x="968832" y="2329646"/>
                </a:cubicBezTo>
                <a:cubicBezTo>
                  <a:pt x="662218" y="2320575"/>
                  <a:pt x="-1810" y="1357188"/>
                  <a:pt x="4" y="96893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Пальчиковые игры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9" name="Овал 24"/>
          <p:cNvSpPr/>
          <p:nvPr/>
        </p:nvSpPr>
        <p:spPr>
          <a:xfrm rot="5400000">
            <a:off x="5458674" y="3050900"/>
            <a:ext cx="1507631" cy="1903597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230086"/>
              <a:gd name="connsiteY0" fmla="*/ 459648 h 923579"/>
              <a:gd name="connsiteX1" fmla="*/ 457200 w 1230086"/>
              <a:gd name="connsiteY1" fmla="*/ 2448 h 923579"/>
              <a:gd name="connsiteX2" fmla="*/ 1230086 w 1230086"/>
              <a:gd name="connsiteY2" fmla="*/ 633820 h 923579"/>
              <a:gd name="connsiteX3" fmla="*/ 457200 w 1230086"/>
              <a:gd name="connsiteY3" fmla="*/ 916848 h 923579"/>
              <a:gd name="connsiteX4" fmla="*/ 0 w 1230086"/>
              <a:gd name="connsiteY4" fmla="*/ 459648 h 923579"/>
              <a:gd name="connsiteX0" fmla="*/ 1757 w 1231843"/>
              <a:gd name="connsiteY0" fmla="*/ 459566 h 1462062"/>
              <a:gd name="connsiteX1" fmla="*/ 458957 w 1231843"/>
              <a:gd name="connsiteY1" fmla="*/ 2366 h 1462062"/>
              <a:gd name="connsiteX2" fmla="*/ 1231843 w 1231843"/>
              <a:gd name="connsiteY2" fmla="*/ 633738 h 1462062"/>
              <a:gd name="connsiteX3" fmla="*/ 339214 w 1231843"/>
              <a:gd name="connsiteY3" fmla="*/ 1461052 h 1462062"/>
              <a:gd name="connsiteX4" fmla="*/ 1757 w 1231843"/>
              <a:gd name="connsiteY4" fmla="*/ 459566 h 1462062"/>
              <a:gd name="connsiteX0" fmla="*/ 563 w 1666077"/>
              <a:gd name="connsiteY0" fmla="*/ 417809 h 1464386"/>
              <a:gd name="connsiteX1" fmla="*/ 893191 w 1666077"/>
              <a:gd name="connsiteY1" fmla="*/ 4152 h 1464386"/>
              <a:gd name="connsiteX2" fmla="*/ 1666077 w 1666077"/>
              <a:gd name="connsiteY2" fmla="*/ 635524 h 1464386"/>
              <a:gd name="connsiteX3" fmla="*/ 773448 w 1666077"/>
              <a:gd name="connsiteY3" fmla="*/ 1462838 h 1464386"/>
              <a:gd name="connsiteX4" fmla="*/ 563 w 1666077"/>
              <a:gd name="connsiteY4" fmla="*/ 417809 h 1464386"/>
              <a:gd name="connsiteX0" fmla="*/ 578 w 1753178"/>
              <a:gd name="connsiteY0" fmla="*/ 413872 h 1458952"/>
              <a:gd name="connsiteX1" fmla="*/ 893206 w 1753178"/>
              <a:gd name="connsiteY1" fmla="*/ 215 h 1458952"/>
              <a:gd name="connsiteX2" fmla="*/ 1753178 w 1753178"/>
              <a:gd name="connsiteY2" fmla="*/ 457415 h 1458952"/>
              <a:gd name="connsiteX3" fmla="*/ 773463 w 1753178"/>
              <a:gd name="connsiteY3" fmla="*/ 1458901 h 1458952"/>
              <a:gd name="connsiteX4" fmla="*/ 578 w 1753178"/>
              <a:gd name="connsiteY4" fmla="*/ 413872 h 1458952"/>
              <a:gd name="connsiteX0" fmla="*/ 578 w 1753178"/>
              <a:gd name="connsiteY0" fmla="*/ 664128 h 1709208"/>
              <a:gd name="connsiteX1" fmla="*/ 893206 w 1753178"/>
              <a:gd name="connsiteY1" fmla="*/ 100 h 1709208"/>
              <a:gd name="connsiteX2" fmla="*/ 1753178 w 1753178"/>
              <a:gd name="connsiteY2" fmla="*/ 707671 h 1709208"/>
              <a:gd name="connsiteX3" fmla="*/ 773463 w 1753178"/>
              <a:gd name="connsiteY3" fmla="*/ 1709157 h 1709208"/>
              <a:gd name="connsiteX4" fmla="*/ 578 w 1753178"/>
              <a:gd name="connsiteY4" fmla="*/ 664128 h 1709208"/>
              <a:gd name="connsiteX0" fmla="*/ 1645 w 1754245"/>
              <a:gd name="connsiteY0" fmla="*/ 968889 h 2013969"/>
              <a:gd name="connsiteX1" fmla="*/ 981359 w 1754245"/>
              <a:gd name="connsiteY1" fmla="*/ 61 h 2013969"/>
              <a:gd name="connsiteX2" fmla="*/ 1754245 w 1754245"/>
              <a:gd name="connsiteY2" fmla="*/ 1012432 h 2013969"/>
              <a:gd name="connsiteX3" fmla="*/ 774530 w 1754245"/>
              <a:gd name="connsiteY3" fmla="*/ 2013918 h 2013969"/>
              <a:gd name="connsiteX4" fmla="*/ 1645 w 1754245"/>
              <a:gd name="connsiteY4" fmla="*/ 968889 h 2013969"/>
              <a:gd name="connsiteX0" fmla="*/ 4 w 1752604"/>
              <a:gd name="connsiteY0" fmla="*/ 968889 h 2046624"/>
              <a:gd name="connsiteX1" fmla="*/ 979718 w 1752604"/>
              <a:gd name="connsiteY1" fmla="*/ 61 h 2046624"/>
              <a:gd name="connsiteX2" fmla="*/ 1752604 w 1752604"/>
              <a:gd name="connsiteY2" fmla="*/ 1012432 h 2046624"/>
              <a:gd name="connsiteX3" fmla="*/ 968832 w 1752604"/>
              <a:gd name="connsiteY3" fmla="*/ 2046575 h 2046624"/>
              <a:gd name="connsiteX4" fmla="*/ 4 w 1752604"/>
              <a:gd name="connsiteY4" fmla="*/ 968889 h 2046624"/>
              <a:gd name="connsiteX0" fmla="*/ 4 w 1839690"/>
              <a:gd name="connsiteY0" fmla="*/ 968923 h 2046687"/>
              <a:gd name="connsiteX1" fmla="*/ 979718 w 1839690"/>
              <a:gd name="connsiteY1" fmla="*/ 95 h 2046687"/>
              <a:gd name="connsiteX2" fmla="*/ 1839690 w 1839690"/>
              <a:gd name="connsiteY2" fmla="*/ 1023352 h 2046687"/>
              <a:gd name="connsiteX3" fmla="*/ 968832 w 1839690"/>
              <a:gd name="connsiteY3" fmla="*/ 2046609 h 2046687"/>
              <a:gd name="connsiteX4" fmla="*/ 4 w 1839690"/>
              <a:gd name="connsiteY4" fmla="*/ 968923 h 2046687"/>
              <a:gd name="connsiteX0" fmla="*/ 4 w 1839690"/>
              <a:gd name="connsiteY0" fmla="*/ 968931 h 2329703"/>
              <a:gd name="connsiteX1" fmla="*/ 979718 w 1839690"/>
              <a:gd name="connsiteY1" fmla="*/ 103 h 2329703"/>
              <a:gd name="connsiteX2" fmla="*/ 1839690 w 1839690"/>
              <a:gd name="connsiteY2" fmla="*/ 1023360 h 2329703"/>
              <a:gd name="connsiteX3" fmla="*/ 968832 w 1839690"/>
              <a:gd name="connsiteY3" fmla="*/ 2329646 h 2329703"/>
              <a:gd name="connsiteX4" fmla="*/ 4 w 1839690"/>
              <a:gd name="connsiteY4" fmla="*/ 968931 h 232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690" h="2329703">
                <a:moveTo>
                  <a:pt x="4" y="968931"/>
                </a:moveTo>
                <a:cubicBezTo>
                  <a:pt x="1818" y="580674"/>
                  <a:pt x="673104" y="-8968"/>
                  <a:pt x="979718" y="103"/>
                </a:cubicBezTo>
                <a:cubicBezTo>
                  <a:pt x="1286332" y="9174"/>
                  <a:pt x="1839690" y="770855"/>
                  <a:pt x="1839690" y="1023360"/>
                </a:cubicBezTo>
                <a:cubicBezTo>
                  <a:pt x="1839690" y="1275865"/>
                  <a:pt x="1275446" y="2338717"/>
                  <a:pt x="968832" y="2329646"/>
                </a:cubicBezTo>
                <a:cubicBezTo>
                  <a:pt x="662218" y="2320575"/>
                  <a:pt x="-1810" y="1357188"/>
                  <a:pt x="4" y="96893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Дыхательная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гимнастика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2" name="Овал 24"/>
          <p:cNvSpPr/>
          <p:nvPr/>
        </p:nvSpPr>
        <p:spPr>
          <a:xfrm rot="8071107">
            <a:off x="4838892" y="4334703"/>
            <a:ext cx="1615566" cy="192398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230086"/>
              <a:gd name="connsiteY0" fmla="*/ 459648 h 923579"/>
              <a:gd name="connsiteX1" fmla="*/ 457200 w 1230086"/>
              <a:gd name="connsiteY1" fmla="*/ 2448 h 923579"/>
              <a:gd name="connsiteX2" fmla="*/ 1230086 w 1230086"/>
              <a:gd name="connsiteY2" fmla="*/ 633820 h 923579"/>
              <a:gd name="connsiteX3" fmla="*/ 457200 w 1230086"/>
              <a:gd name="connsiteY3" fmla="*/ 916848 h 923579"/>
              <a:gd name="connsiteX4" fmla="*/ 0 w 1230086"/>
              <a:gd name="connsiteY4" fmla="*/ 459648 h 923579"/>
              <a:gd name="connsiteX0" fmla="*/ 1757 w 1231843"/>
              <a:gd name="connsiteY0" fmla="*/ 459566 h 1462062"/>
              <a:gd name="connsiteX1" fmla="*/ 458957 w 1231843"/>
              <a:gd name="connsiteY1" fmla="*/ 2366 h 1462062"/>
              <a:gd name="connsiteX2" fmla="*/ 1231843 w 1231843"/>
              <a:gd name="connsiteY2" fmla="*/ 633738 h 1462062"/>
              <a:gd name="connsiteX3" fmla="*/ 339214 w 1231843"/>
              <a:gd name="connsiteY3" fmla="*/ 1461052 h 1462062"/>
              <a:gd name="connsiteX4" fmla="*/ 1757 w 1231843"/>
              <a:gd name="connsiteY4" fmla="*/ 459566 h 1462062"/>
              <a:gd name="connsiteX0" fmla="*/ 563 w 1666077"/>
              <a:gd name="connsiteY0" fmla="*/ 417809 h 1464386"/>
              <a:gd name="connsiteX1" fmla="*/ 893191 w 1666077"/>
              <a:gd name="connsiteY1" fmla="*/ 4152 h 1464386"/>
              <a:gd name="connsiteX2" fmla="*/ 1666077 w 1666077"/>
              <a:gd name="connsiteY2" fmla="*/ 635524 h 1464386"/>
              <a:gd name="connsiteX3" fmla="*/ 773448 w 1666077"/>
              <a:gd name="connsiteY3" fmla="*/ 1462838 h 1464386"/>
              <a:gd name="connsiteX4" fmla="*/ 563 w 1666077"/>
              <a:gd name="connsiteY4" fmla="*/ 417809 h 1464386"/>
              <a:gd name="connsiteX0" fmla="*/ 578 w 1753178"/>
              <a:gd name="connsiteY0" fmla="*/ 413872 h 1458952"/>
              <a:gd name="connsiteX1" fmla="*/ 893206 w 1753178"/>
              <a:gd name="connsiteY1" fmla="*/ 215 h 1458952"/>
              <a:gd name="connsiteX2" fmla="*/ 1753178 w 1753178"/>
              <a:gd name="connsiteY2" fmla="*/ 457415 h 1458952"/>
              <a:gd name="connsiteX3" fmla="*/ 773463 w 1753178"/>
              <a:gd name="connsiteY3" fmla="*/ 1458901 h 1458952"/>
              <a:gd name="connsiteX4" fmla="*/ 578 w 1753178"/>
              <a:gd name="connsiteY4" fmla="*/ 413872 h 1458952"/>
              <a:gd name="connsiteX0" fmla="*/ 578 w 1753178"/>
              <a:gd name="connsiteY0" fmla="*/ 664128 h 1709208"/>
              <a:gd name="connsiteX1" fmla="*/ 893206 w 1753178"/>
              <a:gd name="connsiteY1" fmla="*/ 100 h 1709208"/>
              <a:gd name="connsiteX2" fmla="*/ 1753178 w 1753178"/>
              <a:gd name="connsiteY2" fmla="*/ 707671 h 1709208"/>
              <a:gd name="connsiteX3" fmla="*/ 773463 w 1753178"/>
              <a:gd name="connsiteY3" fmla="*/ 1709157 h 1709208"/>
              <a:gd name="connsiteX4" fmla="*/ 578 w 1753178"/>
              <a:gd name="connsiteY4" fmla="*/ 664128 h 1709208"/>
              <a:gd name="connsiteX0" fmla="*/ 1645 w 1754245"/>
              <a:gd name="connsiteY0" fmla="*/ 968889 h 2013969"/>
              <a:gd name="connsiteX1" fmla="*/ 981359 w 1754245"/>
              <a:gd name="connsiteY1" fmla="*/ 61 h 2013969"/>
              <a:gd name="connsiteX2" fmla="*/ 1754245 w 1754245"/>
              <a:gd name="connsiteY2" fmla="*/ 1012432 h 2013969"/>
              <a:gd name="connsiteX3" fmla="*/ 774530 w 1754245"/>
              <a:gd name="connsiteY3" fmla="*/ 2013918 h 2013969"/>
              <a:gd name="connsiteX4" fmla="*/ 1645 w 1754245"/>
              <a:gd name="connsiteY4" fmla="*/ 968889 h 2013969"/>
              <a:gd name="connsiteX0" fmla="*/ 4 w 1752604"/>
              <a:gd name="connsiteY0" fmla="*/ 968889 h 2046624"/>
              <a:gd name="connsiteX1" fmla="*/ 979718 w 1752604"/>
              <a:gd name="connsiteY1" fmla="*/ 61 h 2046624"/>
              <a:gd name="connsiteX2" fmla="*/ 1752604 w 1752604"/>
              <a:gd name="connsiteY2" fmla="*/ 1012432 h 2046624"/>
              <a:gd name="connsiteX3" fmla="*/ 968832 w 1752604"/>
              <a:gd name="connsiteY3" fmla="*/ 2046575 h 2046624"/>
              <a:gd name="connsiteX4" fmla="*/ 4 w 1752604"/>
              <a:gd name="connsiteY4" fmla="*/ 968889 h 2046624"/>
              <a:gd name="connsiteX0" fmla="*/ 4 w 1839690"/>
              <a:gd name="connsiteY0" fmla="*/ 968923 h 2046687"/>
              <a:gd name="connsiteX1" fmla="*/ 979718 w 1839690"/>
              <a:gd name="connsiteY1" fmla="*/ 95 h 2046687"/>
              <a:gd name="connsiteX2" fmla="*/ 1839690 w 1839690"/>
              <a:gd name="connsiteY2" fmla="*/ 1023352 h 2046687"/>
              <a:gd name="connsiteX3" fmla="*/ 968832 w 1839690"/>
              <a:gd name="connsiteY3" fmla="*/ 2046609 h 2046687"/>
              <a:gd name="connsiteX4" fmla="*/ 4 w 1839690"/>
              <a:gd name="connsiteY4" fmla="*/ 968923 h 2046687"/>
              <a:gd name="connsiteX0" fmla="*/ 4 w 1839690"/>
              <a:gd name="connsiteY0" fmla="*/ 968931 h 2329703"/>
              <a:gd name="connsiteX1" fmla="*/ 979718 w 1839690"/>
              <a:gd name="connsiteY1" fmla="*/ 103 h 2329703"/>
              <a:gd name="connsiteX2" fmla="*/ 1839690 w 1839690"/>
              <a:gd name="connsiteY2" fmla="*/ 1023360 h 2329703"/>
              <a:gd name="connsiteX3" fmla="*/ 968832 w 1839690"/>
              <a:gd name="connsiteY3" fmla="*/ 2329646 h 2329703"/>
              <a:gd name="connsiteX4" fmla="*/ 4 w 1839690"/>
              <a:gd name="connsiteY4" fmla="*/ 968931 h 232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690" h="2329703">
                <a:moveTo>
                  <a:pt x="4" y="968931"/>
                </a:moveTo>
                <a:cubicBezTo>
                  <a:pt x="1818" y="580674"/>
                  <a:pt x="673104" y="-8968"/>
                  <a:pt x="979718" y="103"/>
                </a:cubicBezTo>
                <a:cubicBezTo>
                  <a:pt x="1286332" y="9174"/>
                  <a:pt x="1839690" y="770855"/>
                  <a:pt x="1839690" y="1023360"/>
                </a:cubicBezTo>
                <a:cubicBezTo>
                  <a:pt x="1839690" y="1275865"/>
                  <a:pt x="1275446" y="2338717"/>
                  <a:pt x="968832" y="2329646"/>
                </a:cubicBezTo>
                <a:cubicBezTo>
                  <a:pt x="662218" y="2320575"/>
                  <a:pt x="-1810" y="1357188"/>
                  <a:pt x="4" y="968931"/>
                </a:cubicBez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Артикуляц.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гимнастика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8" name="Овал 24"/>
          <p:cNvSpPr/>
          <p:nvPr/>
        </p:nvSpPr>
        <p:spPr>
          <a:xfrm rot="2788531">
            <a:off x="4844546" y="1707932"/>
            <a:ext cx="1615566" cy="190419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230086"/>
              <a:gd name="connsiteY0" fmla="*/ 459648 h 923579"/>
              <a:gd name="connsiteX1" fmla="*/ 457200 w 1230086"/>
              <a:gd name="connsiteY1" fmla="*/ 2448 h 923579"/>
              <a:gd name="connsiteX2" fmla="*/ 1230086 w 1230086"/>
              <a:gd name="connsiteY2" fmla="*/ 633820 h 923579"/>
              <a:gd name="connsiteX3" fmla="*/ 457200 w 1230086"/>
              <a:gd name="connsiteY3" fmla="*/ 916848 h 923579"/>
              <a:gd name="connsiteX4" fmla="*/ 0 w 1230086"/>
              <a:gd name="connsiteY4" fmla="*/ 459648 h 923579"/>
              <a:gd name="connsiteX0" fmla="*/ 1757 w 1231843"/>
              <a:gd name="connsiteY0" fmla="*/ 459566 h 1462062"/>
              <a:gd name="connsiteX1" fmla="*/ 458957 w 1231843"/>
              <a:gd name="connsiteY1" fmla="*/ 2366 h 1462062"/>
              <a:gd name="connsiteX2" fmla="*/ 1231843 w 1231843"/>
              <a:gd name="connsiteY2" fmla="*/ 633738 h 1462062"/>
              <a:gd name="connsiteX3" fmla="*/ 339214 w 1231843"/>
              <a:gd name="connsiteY3" fmla="*/ 1461052 h 1462062"/>
              <a:gd name="connsiteX4" fmla="*/ 1757 w 1231843"/>
              <a:gd name="connsiteY4" fmla="*/ 459566 h 1462062"/>
              <a:gd name="connsiteX0" fmla="*/ 563 w 1666077"/>
              <a:gd name="connsiteY0" fmla="*/ 417809 h 1464386"/>
              <a:gd name="connsiteX1" fmla="*/ 893191 w 1666077"/>
              <a:gd name="connsiteY1" fmla="*/ 4152 h 1464386"/>
              <a:gd name="connsiteX2" fmla="*/ 1666077 w 1666077"/>
              <a:gd name="connsiteY2" fmla="*/ 635524 h 1464386"/>
              <a:gd name="connsiteX3" fmla="*/ 773448 w 1666077"/>
              <a:gd name="connsiteY3" fmla="*/ 1462838 h 1464386"/>
              <a:gd name="connsiteX4" fmla="*/ 563 w 1666077"/>
              <a:gd name="connsiteY4" fmla="*/ 417809 h 1464386"/>
              <a:gd name="connsiteX0" fmla="*/ 578 w 1753178"/>
              <a:gd name="connsiteY0" fmla="*/ 413872 h 1458952"/>
              <a:gd name="connsiteX1" fmla="*/ 893206 w 1753178"/>
              <a:gd name="connsiteY1" fmla="*/ 215 h 1458952"/>
              <a:gd name="connsiteX2" fmla="*/ 1753178 w 1753178"/>
              <a:gd name="connsiteY2" fmla="*/ 457415 h 1458952"/>
              <a:gd name="connsiteX3" fmla="*/ 773463 w 1753178"/>
              <a:gd name="connsiteY3" fmla="*/ 1458901 h 1458952"/>
              <a:gd name="connsiteX4" fmla="*/ 578 w 1753178"/>
              <a:gd name="connsiteY4" fmla="*/ 413872 h 1458952"/>
              <a:gd name="connsiteX0" fmla="*/ 578 w 1753178"/>
              <a:gd name="connsiteY0" fmla="*/ 664128 h 1709208"/>
              <a:gd name="connsiteX1" fmla="*/ 893206 w 1753178"/>
              <a:gd name="connsiteY1" fmla="*/ 100 h 1709208"/>
              <a:gd name="connsiteX2" fmla="*/ 1753178 w 1753178"/>
              <a:gd name="connsiteY2" fmla="*/ 707671 h 1709208"/>
              <a:gd name="connsiteX3" fmla="*/ 773463 w 1753178"/>
              <a:gd name="connsiteY3" fmla="*/ 1709157 h 1709208"/>
              <a:gd name="connsiteX4" fmla="*/ 578 w 1753178"/>
              <a:gd name="connsiteY4" fmla="*/ 664128 h 1709208"/>
              <a:gd name="connsiteX0" fmla="*/ 1645 w 1754245"/>
              <a:gd name="connsiteY0" fmla="*/ 968889 h 2013969"/>
              <a:gd name="connsiteX1" fmla="*/ 981359 w 1754245"/>
              <a:gd name="connsiteY1" fmla="*/ 61 h 2013969"/>
              <a:gd name="connsiteX2" fmla="*/ 1754245 w 1754245"/>
              <a:gd name="connsiteY2" fmla="*/ 1012432 h 2013969"/>
              <a:gd name="connsiteX3" fmla="*/ 774530 w 1754245"/>
              <a:gd name="connsiteY3" fmla="*/ 2013918 h 2013969"/>
              <a:gd name="connsiteX4" fmla="*/ 1645 w 1754245"/>
              <a:gd name="connsiteY4" fmla="*/ 968889 h 2013969"/>
              <a:gd name="connsiteX0" fmla="*/ 4 w 1752604"/>
              <a:gd name="connsiteY0" fmla="*/ 968889 h 2046624"/>
              <a:gd name="connsiteX1" fmla="*/ 979718 w 1752604"/>
              <a:gd name="connsiteY1" fmla="*/ 61 h 2046624"/>
              <a:gd name="connsiteX2" fmla="*/ 1752604 w 1752604"/>
              <a:gd name="connsiteY2" fmla="*/ 1012432 h 2046624"/>
              <a:gd name="connsiteX3" fmla="*/ 968832 w 1752604"/>
              <a:gd name="connsiteY3" fmla="*/ 2046575 h 2046624"/>
              <a:gd name="connsiteX4" fmla="*/ 4 w 1752604"/>
              <a:gd name="connsiteY4" fmla="*/ 968889 h 2046624"/>
              <a:gd name="connsiteX0" fmla="*/ 4 w 1839690"/>
              <a:gd name="connsiteY0" fmla="*/ 968923 h 2046687"/>
              <a:gd name="connsiteX1" fmla="*/ 979718 w 1839690"/>
              <a:gd name="connsiteY1" fmla="*/ 95 h 2046687"/>
              <a:gd name="connsiteX2" fmla="*/ 1839690 w 1839690"/>
              <a:gd name="connsiteY2" fmla="*/ 1023352 h 2046687"/>
              <a:gd name="connsiteX3" fmla="*/ 968832 w 1839690"/>
              <a:gd name="connsiteY3" fmla="*/ 2046609 h 2046687"/>
              <a:gd name="connsiteX4" fmla="*/ 4 w 1839690"/>
              <a:gd name="connsiteY4" fmla="*/ 968923 h 2046687"/>
              <a:gd name="connsiteX0" fmla="*/ 4 w 1839690"/>
              <a:gd name="connsiteY0" fmla="*/ 968931 h 2329703"/>
              <a:gd name="connsiteX1" fmla="*/ 979718 w 1839690"/>
              <a:gd name="connsiteY1" fmla="*/ 103 h 2329703"/>
              <a:gd name="connsiteX2" fmla="*/ 1839690 w 1839690"/>
              <a:gd name="connsiteY2" fmla="*/ 1023360 h 2329703"/>
              <a:gd name="connsiteX3" fmla="*/ 968832 w 1839690"/>
              <a:gd name="connsiteY3" fmla="*/ 2329646 h 2329703"/>
              <a:gd name="connsiteX4" fmla="*/ 4 w 1839690"/>
              <a:gd name="connsiteY4" fmla="*/ 968931 h 232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690" h="2329703">
                <a:moveTo>
                  <a:pt x="4" y="968931"/>
                </a:moveTo>
                <a:cubicBezTo>
                  <a:pt x="1818" y="580674"/>
                  <a:pt x="673104" y="-8968"/>
                  <a:pt x="979718" y="103"/>
                </a:cubicBezTo>
                <a:cubicBezTo>
                  <a:pt x="1286332" y="9174"/>
                  <a:pt x="1839690" y="770855"/>
                  <a:pt x="1839690" y="1023360"/>
                </a:cubicBezTo>
                <a:cubicBezTo>
                  <a:pt x="1839690" y="1275865"/>
                  <a:pt x="1275446" y="2338717"/>
                  <a:pt x="968832" y="2329646"/>
                </a:cubicBezTo>
                <a:cubicBezTo>
                  <a:pt x="662218" y="2320575"/>
                  <a:pt x="-1810" y="1357188"/>
                  <a:pt x="4" y="9689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Валеологич.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песенки –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распевки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3546426"/>
            <a:ext cx="176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b="1" dirty="0" smtClean="0"/>
              <a:t>Музыкальное </a:t>
            </a:r>
          </a:p>
          <a:p>
            <a:pPr algn="ctr"/>
            <a:r>
              <a:rPr lang="ru-RU" b="1" dirty="0" smtClean="0"/>
              <a:t>    занятие</a:t>
            </a:r>
            <a:endParaRPr lang="ru-RU" b="1" dirty="0"/>
          </a:p>
        </p:txBody>
      </p:sp>
      <p:sp>
        <p:nvSpPr>
          <p:cNvPr id="25" name="Овал 24"/>
          <p:cNvSpPr/>
          <p:nvPr/>
        </p:nvSpPr>
        <p:spPr>
          <a:xfrm>
            <a:off x="3491880" y="1315417"/>
            <a:ext cx="1560976" cy="176532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230086"/>
              <a:gd name="connsiteY0" fmla="*/ 459648 h 923579"/>
              <a:gd name="connsiteX1" fmla="*/ 457200 w 1230086"/>
              <a:gd name="connsiteY1" fmla="*/ 2448 h 923579"/>
              <a:gd name="connsiteX2" fmla="*/ 1230086 w 1230086"/>
              <a:gd name="connsiteY2" fmla="*/ 633820 h 923579"/>
              <a:gd name="connsiteX3" fmla="*/ 457200 w 1230086"/>
              <a:gd name="connsiteY3" fmla="*/ 916848 h 923579"/>
              <a:gd name="connsiteX4" fmla="*/ 0 w 1230086"/>
              <a:gd name="connsiteY4" fmla="*/ 459648 h 923579"/>
              <a:gd name="connsiteX0" fmla="*/ 1757 w 1231843"/>
              <a:gd name="connsiteY0" fmla="*/ 459566 h 1462062"/>
              <a:gd name="connsiteX1" fmla="*/ 458957 w 1231843"/>
              <a:gd name="connsiteY1" fmla="*/ 2366 h 1462062"/>
              <a:gd name="connsiteX2" fmla="*/ 1231843 w 1231843"/>
              <a:gd name="connsiteY2" fmla="*/ 633738 h 1462062"/>
              <a:gd name="connsiteX3" fmla="*/ 339214 w 1231843"/>
              <a:gd name="connsiteY3" fmla="*/ 1461052 h 1462062"/>
              <a:gd name="connsiteX4" fmla="*/ 1757 w 1231843"/>
              <a:gd name="connsiteY4" fmla="*/ 459566 h 1462062"/>
              <a:gd name="connsiteX0" fmla="*/ 563 w 1666077"/>
              <a:gd name="connsiteY0" fmla="*/ 417809 h 1464386"/>
              <a:gd name="connsiteX1" fmla="*/ 893191 w 1666077"/>
              <a:gd name="connsiteY1" fmla="*/ 4152 h 1464386"/>
              <a:gd name="connsiteX2" fmla="*/ 1666077 w 1666077"/>
              <a:gd name="connsiteY2" fmla="*/ 635524 h 1464386"/>
              <a:gd name="connsiteX3" fmla="*/ 773448 w 1666077"/>
              <a:gd name="connsiteY3" fmla="*/ 1462838 h 1464386"/>
              <a:gd name="connsiteX4" fmla="*/ 563 w 1666077"/>
              <a:gd name="connsiteY4" fmla="*/ 417809 h 1464386"/>
              <a:gd name="connsiteX0" fmla="*/ 578 w 1753178"/>
              <a:gd name="connsiteY0" fmla="*/ 413872 h 1458952"/>
              <a:gd name="connsiteX1" fmla="*/ 893206 w 1753178"/>
              <a:gd name="connsiteY1" fmla="*/ 215 h 1458952"/>
              <a:gd name="connsiteX2" fmla="*/ 1753178 w 1753178"/>
              <a:gd name="connsiteY2" fmla="*/ 457415 h 1458952"/>
              <a:gd name="connsiteX3" fmla="*/ 773463 w 1753178"/>
              <a:gd name="connsiteY3" fmla="*/ 1458901 h 1458952"/>
              <a:gd name="connsiteX4" fmla="*/ 578 w 1753178"/>
              <a:gd name="connsiteY4" fmla="*/ 413872 h 1458952"/>
              <a:gd name="connsiteX0" fmla="*/ 578 w 1753178"/>
              <a:gd name="connsiteY0" fmla="*/ 664128 h 1709208"/>
              <a:gd name="connsiteX1" fmla="*/ 893206 w 1753178"/>
              <a:gd name="connsiteY1" fmla="*/ 100 h 1709208"/>
              <a:gd name="connsiteX2" fmla="*/ 1753178 w 1753178"/>
              <a:gd name="connsiteY2" fmla="*/ 707671 h 1709208"/>
              <a:gd name="connsiteX3" fmla="*/ 773463 w 1753178"/>
              <a:gd name="connsiteY3" fmla="*/ 1709157 h 1709208"/>
              <a:gd name="connsiteX4" fmla="*/ 578 w 1753178"/>
              <a:gd name="connsiteY4" fmla="*/ 664128 h 1709208"/>
              <a:gd name="connsiteX0" fmla="*/ 1645 w 1754245"/>
              <a:gd name="connsiteY0" fmla="*/ 968889 h 2013969"/>
              <a:gd name="connsiteX1" fmla="*/ 981359 w 1754245"/>
              <a:gd name="connsiteY1" fmla="*/ 61 h 2013969"/>
              <a:gd name="connsiteX2" fmla="*/ 1754245 w 1754245"/>
              <a:gd name="connsiteY2" fmla="*/ 1012432 h 2013969"/>
              <a:gd name="connsiteX3" fmla="*/ 774530 w 1754245"/>
              <a:gd name="connsiteY3" fmla="*/ 2013918 h 2013969"/>
              <a:gd name="connsiteX4" fmla="*/ 1645 w 1754245"/>
              <a:gd name="connsiteY4" fmla="*/ 968889 h 2013969"/>
              <a:gd name="connsiteX0" fmla="*/ 4 w 1752604"/>
              <a:gd name="connsiteY0" fmla="*/ 968889 h 2046624"/>
              <a:gd name="connsiteX1" fmla="*/ 979718 w 1752604"/>
              <a:gd name="connsiteY1" fmla="*/ 61 h 2046624"/>
              <a:gd name="connsiteX2" fmla="*/ 1752604 w 1752604"/>
              <a:gd name="connsiteY2" fmla="*/ 1012432 h 2046624"/>
              <a:gd name="connsiteX3" fmla="*/ 968832 w 1752604"/>
              <a:gd name="connsiteY3" fmla="*/ 2046575 h 2046624"/>
              <a:gd name="connsiteX4" fmla="*/ 4 w 1752604"/>
              <a:gd name="connsiteY4" fmla="*/ 968889 h 2046624"/>
              <a:gd name="connsiteX0" fmla="*/ 4 w 1839690"/>
              <a:gd name="connsiteY0" fmla="*/ 968923 h 2046687"/>
              <a:gd name="connsiteX1" fmla="*/ 979718 w 1839690"/>
              <a:gd name="connsiteY1" fmla="*/ 95 h 2046687"/>
              <a:gd name="connsiteX2" fmla="*/ 1839690 w 1839690"/>
              <a:gd name="connsiteY2" fmla="*/ 1023352 h 2046687"/>
              <a:gd name="connsiteX3" fmla="*/ 968832 w 1839690"/>
              <a:gd name="connsiteY3" fmla="*/ 2046609 h 2046687"/>
              <a:gd name="connsiteX4" fmla="*/ 4 w 1839690"/>
              <a:gd name="connsiteY4" fmla="*/ 968923 h 2046687"/>
              <a:gd name="connsiteX0" fmla="*/ 4 w 1839690"/>
              <a:gd name="connsiteY0" fmla="*/ 968931 h 2329703"/>
              <a:gd name="connsiteX1" fmla="*/ 979718 w 1839690"/>
              <a:gd name="connsiteY1" fmla="*/ 103 h 2329703"/>
              <a:gd name="connsiteX2" fmla="*/ 1839690 w 1839690"/>
              <a:gd name="connsiteY2" fmla="*/ 1023360 h 2329703"/>
              <a:gd name="connsiteX3" fmla="*/ 968832 w 1839690"/>
              <a:gd name="connsiteY3" fmla="*/ 2329646 h 2329703"/>
              <a:gd name="connsiteX4" fmla="*/ 4 w 1839690"/>
              <a:gd name="connsiteY4" fmla="*/ 968931 h 232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690" h="2329703">
                <a:moveTo>
                  <a:pt x="4" y="968931"/>
                </a:moveTo>
                <a:cubicBezTo>
                  <a:pt x="1818" y="580674"/>
                  <a:pt x="673104" y="-8968"/>
                  <a:pt x="979718" y="103"/>
                </a:cubicBezTo>
                <a:cubicBezTo>
                  <a:pt x="1286332" y="9174"/>
                  <a:pt x="1839690" y="770855"/>
                  <a:pt x="1839690" y="1023360"/>
                </a:cubicBezTo>
                <a:cubicBezTo>
                  <a:pt x="1839690" y="1275865"/>
                  <a:pt x="1275446" y="2338717"/>
                  <a:pt x="968832" y="2329646"/>
                </a:cubicBezTo>
                <a:cubicBezTo>
                  <a:pt x="662218" y="2320575"/>
                  <a:pt x="-1810" y="1357188"/>
                  <a:pt x="4" y="968931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Музыкотерап.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3384851" y="3117080"/>
            <a:ext cx="1775033" cy="178931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Музык.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занятие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3" name="Овал 24"/>
          <p:cNvSpPr/>
          <p:nvPr/>
        </p:nvSpPr>
        <p:spPr>
          <a:xfrm rot="10800000" flipV="1">
            <a:off x="3469753" y="4941167"/>
            <a:ext cx="1583103" cy="191683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230086"/>
              <a:gd name="connsiteY0" fmla="*/ 459648 h 923579"/>
              <a:gd name="connsiteX1" fmla="*/ 457200 w 1230086"/>
              <a:gd name="connsiteY1" fmla="*/ 2448 h 923579"/>
              <a:gd name="connsiteX2" fmla="*/ 1230086 w 1230086"/>
              <a:gd name="connsiteY2" fmla="*/ 633820 h 923579"/>
              <a:gd name="connsiteX3" fmla="*/ 457200 w 1230086"/>
              <a:gd name="connsiteY3" fmla="*/ 916848 h 923579"/>
              <a:gd name="connsiteX4" fmla="*/ 0 w 1230086"/>
              <a:gd name="connsiteY4" fmla="*/ 459648 h 923579"/>
              <a:gd name="connsiteX0" fmla="*/ 1757 w 1231843"/>
              <a:gd name="connsiteY0" fmla="*/ 459566 h 1462062"/>
              <a:gd name="connsiteX1" fmla="*/ 458957 w 1231843"/>
              <a:gd name="connsiteY1" fmla="*/ 2366 h 1462062"/>
              <a:gd name="connsiteX2" fmla="*/ 1231843 w 1231843"/>
              <a:gd name="connsiteY2" fmla="*/ 633738 h 1462062"/>
              <a:gd name="connsiteX3" fmla="*/ 339214 w 1231843"/>
              <a:gd name="connsiteY3" fmla="*/ 1461052 h 1462062"/>
              <a:gd name="connsiteX4" fmla="*/ 1757 w 1231843"/>
              <a:gd name="connsiteY4" fmla="*/ 459566 h 1462062"/>
              <a:gd name="connsiteX0" fmla="*/ 563 w 1666077"/>
              <a:gd name="connsiteY0" fmla="*/ 417809 h 1464386"/>
              <a:gd name="connsiteX1" fmla="*/ 893191 w 1666077"/>
              <a:gd name="connsiteY1" fmla="*/ 4152 h 1464386"/>
              <a:gd name="connsiteX2" fmla="*/ 1666077 w 1666077"/>
              <a:gd name="connsiteY2" fmla="*/ 635524 h 1464386"/>
              <a:gd name="connsiteX3" fmla="*/ 773448 w 1666077"/>
              <a:gd name="connsiteY3" fmla="*/ 1462838 h 1464386"/>
              <a:gd name="connsiteX4" fmla="*/ 563 w 1666077"/>
              <a:gd name="connsiteY4" fmla="*/ 417809 h 1464386"/>
              <a:gd name="connsiteX0" fmla="*/ 578 w 1753178"/>
              <a:gd name="connsiteY0" fmla="*/ 413872 h 1458952"/>
              <a:gd name="connsiteX1" fmla="*/ 893206 w 1753178"/>
              <a:gd name="connsiteY1" fmla="*/ 215 h 1458952"/>
              <a:gd name="connsiteX2" fmla="*/ 1753178 w 1753178"/>
              <a:gd name="connsiteY2" fmla="*/ 457415 h 1458952"/>
              <a:gd name="connsiteX3" fmla="*/ 773463 w 1753178"/>
              <a:gd name="connsiteY3" fmla="*/ 1458901 h 1458952"/>
              <a:gd name="connsiteX4" fmla="*/ 578 w 1753178"/>
              <a:gd name="connsiteY4" fmla="*/ 413872 h 1458952"/>
              <a:gd name="connsiteX0" fmla="*/ 578 w 1753178"/>
              <a:gd name="connsiteY0" fmla="*/ 664128 h 1709208"/>
              <a:gd name="connsiteX1" fmla="*/ 893206 w 1753178"/>
              <a:gd name="connsiteY1" fmla="*/ 100 h 1709208"/>
              <a:gd name="connsiteX2" fmla="*/ 1753178 w 1753178"/>
              <a:gd name="connsiteY2" fmla="*/ 707671 h 1709208"/>
              <a:gd name="connsiteX3" fmla="*/ 773463 w 1753178"/>
              <a:gd name="connsiteY3" fmla="*/ 1709157 h 1709208"/>
              <a:gd name="connsiteX4" fmla="*/ 578 w 1753178"/>
              <a:gd name="connsiteY4" fmla="*/ 664128 h 1709208"/>
              <a:gd name="connsiteX0" fmla="*/ 1645 w 1754245"/>
              <a:gd name="connsiteY0" fmla="*/ 968889 h 2013969"/>
              <a:gd name="connsiteX1" fmla="*/ 981359 w 1754245"/>
              <a:gd name="connsiteY1" fmla="*/ 61 h 2013969"/>
              <a:gd name="connsiteX2" fmla="*/ 1754245 w 1754245"/>
              <a:gd name="connsiteY2" fmla="*/ 1012432 h 2013969"/>
              <a:gd name="connsiteX3" fmla="*/ 774530 w 1754245"/>
              <a:gd name="connsiteY3" fmla="*/ 2013918 h 2013969"/>
              <a:gd name="connsiteX4" fmla="*/ 1645 w 1754245"/>
              <a:gd name="connsiteY4" fmla="*/ 968889 h 2013969"/>
              <a:gd name="connsiteX0" fmla="*/ 4 w 1752604"/>
              <a:gd name="connsiteY0" fmla="*/ 968889 h 2046624"/>
              <a:gd name="connsiteX1" fmla="*/ 979718 w 1752604"/>
              <a:gd name="connsiteY1" fmla="*/ 61 h 2046624"/>
              <a:gd name="connsiteX2" fmla="*/ 1752604 w 1752604"/>
              <a:gd name="connsiteY2" fmla="*/ 1012432 h 2046624"/>
              <a:gd name="connsiteX3" fmla="*/ 968832 w 1752604"/>
              <a:gd name="connsiteY3" fmla="*/ 2046575 h 2046624"/>
              <a:gd name="connsiteX4" fmla="*/ 4 w 1752604"/>
              <a:gd name="connsiteY4" fmla="*/ 968889 h 2046624"/>
              <a:gd name="connsiteX0" fmla="*/ 4 w 1839690"/>
              <a:gd name="connsiteY0" fmla="*/ 968923 h 2046687"/>
              <a:gd name="connsiteX1" fmla="*/ 979718 w 1839690"/>
              <a:gd name="connsiteY1" fmla="*/ 95 h 2046687"/>
              <a:gd name="connsiteX2" fmla="*/ 1839690 w 1839690"/>
              <a:gd name="connsiteY2" fmla="*/ 1023352 h 2046687"/>
              <a:gd name="connsiteX3" fmla="*/ 968832 w 1839690"/>
              <a:gd name="connsiteY3" fmla="*/ 2046609 h 2046687"/>
              <a:gd name="connsiteX4" fmla="*/ 4 w 1839690"/>
              <a:gd name="connsiteY4" fmla="*/ 968923 h 2046687"/>
              <a:gd name="connsiteX0" fmla="*/ 4 w 1839690"/>
              <a:gd name="connsiteY0" fmla="*/ 968931 h 2329703"/>
              <a:gd name="connsiteX1" fmla="*/ 979718 w 1839690"/>
              <a:gd name="connsiteY1" fmla="*/ 103 h 2329703"/>
              <a:gd name="connsiteX2" fmla="*/ 1839690 w 1839690"/>
              <a:gd name="connsiteY2" fmla="*/ 1023360 h 2329703"/>
              <a:gd name="connsiteX3" fmla="*/ 968832 w 1839690"/>
              <a:gd name="connsiteY3" fmla="*/ 2329646 h 2329703"/>
              <a:gd name="connsiteX4" fmla="*/ 4 w 1839690"/>
              <a:gd name="connsiteY4" fmla="*/ 968931 h 232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690" h="2329703">
                <a:moveTo>
                  <a:pt x="4" y="968931"/>
                </a:moveTo>
                <a:cubicBezTo>
                  <a:pt x="1818" y="580674"/>
                  <a:pt x="673104" y="-8968"/>
                  <a:pt x="979718" y="103"/>
                </a:cubicBezTo>
                <a:cubicBezTo>
                  <a:pt x="1286332" y="9174"/>
                  <a:pt x="1839690" y="770855"/>
                  <a:pt x="1839690" y="1023360"/>
                </a:cubicBezTo>
                <a:cubicBezTo>
                  <a:pt x="1839690" y="1275865"/>
                  <a:pt x="1275446" y="2338717"/>
                  <a:pt x="968832" y="2329646"/>
                </a:cubicBezTo>
                <a:cubicBezTo>
                  <a:pt x="662218" y="2320575"/>
                  <a:pt x="-1810" y="1357188"/>
                  <a:pt x="4" y="968931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Оздоровит.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Фонопедич.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упражнения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4" name="Овал 24"/>
          <p:cNvSpPr/>
          <p:nvPr/>
        </p:nvSpPr>
        <p:spPr>
          <a:xfrm rot="19091073">
            <a:off x="2059638" y="1729385"/>
            <a:ext cx="1634330" cy="1864669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230086"/>
              <a:gd name="connsiteY0" fmla="*/ 459648 h 923579"/>
              <a:gd name="connsiteX1" fmla="*/ 457200 w 1230086"/>
              <a:gd name="connsiteY1" fmla="*/ 2448 h 923579"/>
              <a:gd name="connsiteX2" fmla="*/ 1230086 w 1230086"/>
              <a:gd name="connsiteY2" fmla="*/ 633820 h 923579"/>
              <a:gd name="connsiteX3" fmla="*/ 457200 w 1230086"/>
              <a:gd name="connsiteY3" fmla="*/ 916848 h 923579"/>
              <a:gd name="connsiteX4" fmla="*/ 0 w 1230086"/>
              <a:gd name="connsiteY4" fmla="*/ 459648 h 923579"/>
              <a:gd name="connsiteX0" fmla="*/ 1757 w 1231843"/>
              <a:gd name="connsiteY0" fmla="*/ 459566 h 1462062"/>
              <a:gd name="connsiteX1" fmla="*/ 458957 w 1231843"/>
              <a:gd name="connsiteY1" fmla="*/ 2366 h 1462062"/>
              <a:gd name="connsiteX2" fmla="*/ 1231843 w 1231843"/>
              <a:gd name="connsiteY2" fmla="*/ 633738 h 1462062"/>
              <a:gd name="connsiteX3" fmla="*/ 339214 w 1231843"/>
              <a:gd name="connsiteY3" fmla="*/ 1461052 h 1462062"/>
              <a:gd name="connsiteX4" fmla="*/ 1757 w 1231843"/>
              <a:gd name="connsiteY4" fmla="*/ 459566 h 1462062"/>
              <a:gd name="connsiteX0" fmla="*/ 563 w 1666077"/>
              <a:gd name="connsiteY0" fmla="*/ 417809 h 1464386"/>
              <a:gd name="connsiteX1" fmla="*/ 893191 w 1666077"/>
              <a:gd name="connsiteY1" fmla="*/ 4152 h 1464386"/>
              <a:gd name="connsiteX2" fmla="*/ 1666077 w 1666077"/>
              <a:gd name="connsiteY2" fmla="*/ 635524 h 1464386"/>
              <a:gd name="connsiteX3" fmla="*/ 773448 w 1666077"/>
              <a:gd name="connsiteY3" fmla="*/ 1462838 h 1464386"/>
              <a:gd name="connsiteX4" fmla="*/ 563 w 1666077"/>
              <a:gd name="connsiteY4" fmla="*/ 417809 h 1464386"/>
              <a:gd name="connsiteX0" fmla="*/ 578 w 1753178"/>
              <a:gd name="connsiteY0" fmla="*/ 413872 h 1458952"/>
              <a:gd name="connsiteX1" fmla="*/ 893206 w 1753178"/>
              <a:gd name="connsiteY1" fmla="*/ 215 h 1458952"/>
              <a:gd name="connsiteX2" fmla="*/ 1753178 w 1753178"/>
              <a:gd name="connsiteY2" fmla="*/ 457415 h 1458952"/>
              <a:gd name="connsiteX3" fmla="*/ 773463 w 1753178"/>
              <a:gd name="connsiteY3" fmla="*/ 1458901 h 1458952"/>
              <a:gd name="connsiteX4" fmla="*/ 578 w 1753178"/>
              <a:gd name="connsiteY4" fmla="*/ 413872 h 1458952"/>
              <a:gd name="connsiteX0" fmla="*/ 578 w 1753178"/>
              <a:gd name="connsiteY0" fmla="*/ 664128 h 1709208"/>
              <a:gd name="connsiteX1" fmla="*/ 893206 w 1753178"/>
              <a:gd name="connsiteY1" fmla="*/ 100 h 1709208"/>
              <a:gd name="connsiteX2" fmla="*/ 1753178 w 1753178"/>
              <a:gd name="connsiteY2" fmla="*/ 707671 h 1709208"/>
              <a:gd name="connsiteX3" fmla="*/ 773463 w 1753178"/>
              <a:gd name="connsiteY3" fmla="*/ 1709157 h 1709208"/>
              <a:gd name="connsiteX4" fmla="*/ 578 w 1753178"/>
              <a:gd name="connsiteY4" fmla="*/ 664128 h 1709208"/>
              <a:gd name="connsiteX0" fmla="*/ 1645 w 1754245"/>
              <a:gd name="connsiteY0" fmla="*/ 968889 h 2013969"/>
              <a:gd name="connsiteX1" fmla="*/ 981359 w 1754245"/>
              <a:gd name="connsiteY1" fmla="*/ 61 h 2013969"/>
              <a:gd name="connsiteX2" fmla="*/ 1754245 w 1754245"/>
              <a:gd name="connsiteY2" fmla="*/ 1012432 h 2013969"/>
              <a:gd name="connsiteX3" fmla="*/ 774530 w 1754245"/>
              <a:gd name="connsiteY3" fmla="*/ 2013918 h 2013969"/>
              <a:gd name="connsiteX4" fmla="*/ 1645 w 1754245"/>
              <a:gd name="connsiteY4" fmla="*/ 968889 h 2013969"/>
              <a:gd name="connsiteX0" fmla="*/ 4 w 1752604"/>
              <a:gd name="connsiteY0" fmla="*/ 968889 h 2046624"/>
              <a:gd name="connsiteX1" fmla="*/ 979718 w 1752604"/>
              <a:gd name="connsiteY1" fmla="*/ 61 h 2046624"/>
              <a:gd name="connsiteX2" fmla="*/ 1752604 w 1752604"/>
              <a:gd name="connsiteY2" fmla="*/ 1012432 h 2046624"/>
              <a:gd name="connsiteX3" fmla="*/ 968832 w 1752604"/>
              <a:gd name="connsiteY3" fmla="*/ 2046575 h 2046624"/>
              <a:gd name="connsiteX4" fmla="*/ 4 w 1752604"/>
              <a:gd name="connsiteY4" fmla="*/ 968889 h 2046624"/>
              <a:gd name="connsiteX0" fmla="*/ 4 w 1839690"/>
              <a:gd name="connsiteY0" fmla="*/ 968923 h 2046687"/>
              <a:gd name="connsiteX1" fmla="*/ 979718 w 1839690"/>
              <a:gd name="connsiteY1" fmla="*/ 95 h 2046687"/>
              <a:gd name="connsiteX2" fmla="*/ 1839690 w 1839690"/>
              <a:gd name="connsiteY2" fmla="*/ 1023352 h 2046687"/>
              <a:gd name="connsiteX3" fmla="*/ 968832 w 1839690"/>
              <a:gd name="connsiteY3" fmla="*/ 2046609 h 2046687"/>
              <a:gd name="connsiteX4" fmla="*/ 4 w 1839690"/>
              <a:gd name="connsiteY4" fmla="*/ 968923 h 2046687"/>
              <a:gd name="connsiteX0" fmla="*/ 4 w 1839690"/>
              <a:gd name="connsiteY0" fmla="*/ 968931 h 2329703"/>
              <a:gd name="connsiteX1" fmla="*/ 979718 w 1839690"/>
              <a:gd name="connsiteY1" fmla="*/ 103 h 2329703"/>
              <a:gd name="connsiteX2" fmla="*/ 1839690 w 1839690"/>
              <a:gd name="connsiteY2" fmla="*/ 1023360 h 2329703"/>
              <a:gd name="connsiteX3" fmla="*/ 968832 w 1839690"/>
              <a:gd name="connsiteY3" fmla="*/ 2329646 h 2329703"/>
              <a:gd name="connsiteX4" fmla="*/ 4 w 1839690"/>
              <a:gd name="connsiteY4" fmla="*/ 968931 h 232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690" h="2329703">
                <a:moveTo>
                  <a:pt x="4" y="968931"/>
                </a:moveTo>
                <a:cubicBezTo>
                  <a:pt x="1818" y="580674"/>
                  <a:pt x="673104" y="-8968"/>
                  <a:pt x="979718" y="103"/>
                </a:cubicBezTo>
                <a:cubicBezTo>
                  <a:pt x="1286332" y="9174"/>
                  <a:pt x="1839690" y="770855"/>
                  <a:pt x="1839690" y="1023360"/>
                </a:cubicBezTo>
                <a:cubicBezTo>
                  <a:pt x="1839690" y="1275865"/>
                  <a:pt x="1275446" y="2338717"/>
                  <a:pt x="968832" y="2329646"/>
                </a:cubicBezTo>
                <a:cubicBezTo>
                  <a:pt x="662218" y="2320575"/>
                  <a:pt x="-1810" y="1357188"/>
                  <a:pt x="4" y="96893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Речевые игры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6" name="Овал 24"/>
          <p:cNvSpPr/>
          <p:nvPr/>
        </p:nvSpPr>
        <p:spPr>
          <a:xfrm rot="13994213">
            <a:off x="2116819" y="4441468"/>
            <a:ext cx="1615566" cy="1984686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230086"/>
              <a:gd name="connsiteY0" fmla="*/ 459648 h 923579"/>
              <a:gd name="connsiteX1" fmla="*/ 457200 w 1230086"/>
              <a:gd name="connsiteY1" fmla="*/ 2448 h 923579"/>
              <a:gd name="connsiteX2" fmla="*/ 1230086 w 1230086"/>
              <a:gd name="connsiteY2" fmla="*/ 633820 h 923579"/>
              <a:gd name="connsiteX3" fmla="*/ 457200 w 1230086"/>
              <a:gd name="connsiteY3" fmla="*/ 916848 h 923579"/>
              <a:gd name="connsiteX4" fmla="*/ 0 w 1230086"/>
              <a:gd name="connsiteY4" fmla="*/ 459648 h 923579"/>
              <a:gd name="connsiteX0" fmla="*/ 1757 w 1231843"/>
              <a:gd name="connsiteY0" fmla="*/ 459566 h 1462062"/>
              <a:gd name="connsiteX1" fmla="*/ 458957 w 1231843"/>
              <a:gd name="connsiteY1" fmla="*/ 2366 h 1462062"/>
              <a:gd name="connsiteX2" fmla="*/ 1231843 w 1231843"/>
              <a:gd name="connsiteY2" fmla="*/ 633738 h 1462062"/>
              <a:gd name="connsiteX3" fmla="*/ 339214 w 1231843"/>
              <a:gd name="connsiteY3" fmla="*/ 1461052 h 1462062"/>
              <a:gd name="connsiteX4" fmla="*/ 1757 w 1231843"/>
              <a:gd name="connsiteY4" fmla="*/ 459566 h 1462062"/>
              <a:gd name="connsiteX0" fmla="*/ 563 w 1666077"/>
              <a:gd name="connsiteY0" fmla="*/ 417809 h 1464386"/>
              <a:gd name="connsiteX1" fmla="*/ 893191 w 1666077"/>
              <a:gd name="connsiteY1" fmla="*/ 4152 h 1464386"/>
              <a:gd name="connsiteX2" fmla="*/ 1666077 w 1666077"/>
              <a:gd name="connsiteY2" fmla="*/ 635524 h 1464386"/>
              <a:gd name="connsiteX3" fmla="*/ 773448 w 1666077"/>
              <a:gd name="connsiteY3" fmla="*/ 1462838 h 1464386"/>
              <a:gd name="connsiteX4" fmla="*/ 563 w 1666077"/>
              <a:gd name="connsiteY4" fmla="*/ 417809 h 1464386"/>
              <a:gd name="connsiteX0" fmla="*/ 578 w 1753178"/>
              <a:gd name="connsiteY0" fmla="*/ 413872 h 1458952"/>
              <a:gd name="connsiteX1" fmla="*/ 893206 w 1753178"/>
              <a:gd name="connsiteY1" fmla="*/ 215 h 1458952"/>
              <a:gd name="connsiteX2" fmla="*/ 1753178 w 1753178"/>
              <a:gd name="connsiteY2" fmla="*/ 457415 h 1458952"/>
              <a:gd name="connsiteX3" fmla="*/ 773463 w 1753178"/>
              <a:gd name="connsiteY3" fmla="*/ 1458901 h 1458952"/>
              <a:gd name="connsiteX4" fmla="*/ 578 w 1753178"/>
              <a:gd name="connsiteY4" fmla="*/ 413872 h 1458952"/>
              <a:gd name="connsiteX0" fmla="*/ 578 w 1753178"/>
              <a:gd name="connsiteY0" fmla="*/ 664128 h 1709208"/>
              <a:gd name="connsiteX1" fmla="*/ 893206 w 1753178"/>
              <a:gd name="connsiteY1" fmla="*/ 100 h 1709208"/>
              <a:gd name="connsiteX2" fmla="*/ 1753178 w 1753178"/>
              <a:gd name="connsiteY2" fmla="*/ 707671 h 1709208"/>
              <a:gd name="connsiteX3" fmla="*/ 773463 w 1753178"/>
              <a:gd name="connsiteY3" fmla="*/ 1709157 h 1709208"/>
              <a:gd name="connsiteX4" fmla="*/ 578 w 1753178"/>
              <a:gd name="connsiteY4" fmla="*/ 664128 h 1709208"/>
              <a:gd name="connsiteX0" fmla="*/ 1645 w 1754245"/>
              <a:gd name="connsiteY0" fmla="*/ 968889 h 2013969"/>
              <a:gd name="connsiteX1" fmla="*/ 981359 w 1754245"/>
              <a:gd name="connsiteY1" fmla="*/ 61 h 2013969"/>
              <a:gd name="connsiteX2" fmla="*/ 1754245 w 1754245"/>
              <a:gd name="connsiteY2" fmla="*/ 1012432 h 2013969"/>
              <a:gd name="connsiteX3" fmla="*/ 774530 w 1754245"/>
              <a:gd name="connsiteY3" fmla="*/ 2013918 h 2013969"/>
              <a:gd name="connsiteX4" fmla="*/ 1645 w 1754245"/>
              <a:gd name="connsiteY4" fmla="*/ 968889 h 2013969"/>
              <a:gd name="connsiteX0" fmla="*/ 4 w 1752604"/>
              <a:gd name="connsiteY0" fmla="*/ 968889 h 2046624"/>
              <a:gd name="connsiteX1" fmla="*/ 979718 w 1752604"/>
              <a:gd name="connsiteY1" fmla="*/ 61 h 2046624"/>
              <a:gd name="connsiteX2" fmla="*/ 1752604 w 1752604"/>
              <a:gd name="connsiteY2" fmla="*/ 1012432 h 2046624"/>
              <a:gd name="connsiteX3" fmla="*/ 968832 w 1752604"/>
              <a:gd name="connsiteY3" fmla="*/ 2046575 h 2046624"/>
              <a:gd name="connsiteX4" fmla="*/ 4 w 1752604"/>
              <a:gd name="connsiteY4" fmla="*/ 968889 h 2046624"/>
              <a:gd name="connsiteX0" fmla="*/ 4 w 1839690"/>
              <a:gd name="connsiteY0" fmla="*/ 968923 h 2046687"/>
              <a:gd name="connsiteX1" fmla="*/ 979718 w 1839690"/>
              <a:gd name="connsiteY1" fmla="*/ 95 h 2046687"/>
              <a:gd name="connsiteX2" fmla="*/ 1839690 w 1839690"/>
              <a:gd name="connsiteY2" fmla="*/ 1023352 h 2046687"/>
              <a:gd name="connsiteX3" fmla="*/ 968832 w 1839690"/>
              <a:gd name="connsiteY3" fmla="*/ 2046609 h 2046687"/>
              <a:gd name="connsiteX4" fmla="*/ 4 w 1839690"/>
              <a:gd name="connsiteY4" fmla="*/ 968923 h 2046687"/>
              <a:gd name="connsiteX0" fmla="*/ 4 w 1839690"/>
              <a:gd name="connsiteY0" fmla="*/ 968931 h 2329703"/>
              <a:gd name="connsiteX1" fmla="*/ 979718 w 1839690"/>
              <a:gd name="connsiteY1" fmla="*/ 103 h 2329703"/>
              <a:gd name="connsiteX2" fmla="*/ 1839690 w 1839690"/>
              <a:gd name="connsiteY2" fmla="*/ 1023360 h 2329703"/>
              <a:gd name="connsiteX3" fmla="*/ 968832 w 1839690"/>
              <a:gd name="connsiteY3" fmla="*/ 2329646 h 2329703"/>
              <a:gd name="connsiteX4" fmla="*/ 4 w 1839690"/>
              <a:gd name="connsiteY4" fmla="*/ 968931 h 232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690" h="2329703">
                <a:moveTo>
                  <a:pt x="4" y="968931"/>
                </a:moveTo>
                <a:cubicBezTo>
                  <a:pt x="1818" y="580674"/>
                  <a:pt x="673104" y="-8968"/>
                  <a:pt x="979718" y="103"/>
                </a:cubicBezTo>
                <a:cubicBezTo>
                  <a:pt x="1286332" y="9174"/>
                  <a:pt x="1839690" y="770855"/>
                  <a:pt x="1839690" y="1023360"/>
                </a:cubicBezTo>
                <a:cubicBezTo>
                  <a:pt x="1839690" y="1275865"/>
                  <a:pt x="1275446" y="2338717"/>
                  <a:pt x="968832" y="2329646"/>
                </a:cubicBezTo>
                <a:cubicBezTo>
                  <a:pt x="662218" y="2320575"/>
                  <a:pt x="-1810" y="1357188"/>
                  <a:pt x="4" y="968931"/>
                </a:cubicBezTo>
                <a:close/>
              </a:path>
            </a:pathLst>
          </a:custGeom>
          <a:solidFill>
            <a:srgbClr val="FFB3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Игровой массаж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2462" y="285728"/>
            <a:ext cx="837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СИСТЕМА  МУЗЫКАЛЬНО-ОЗДОРОВИТЕЛЬНОЙ РАБОТЫ ПОСРЕДСТВОМ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ЗДОРОВЬЕСБЕРЕГАЮЩИХ  ТЕХНОЛОГИЙ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3434410" cy="2587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500042"/>
            <a:ext cx="3058481" cy="2363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6672"/>
            <a:ext cx="2736304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38" y="1556792"/>
            <a:ext cx="2254222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SC098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3286124"/>
            <a:ext cx="2468880" cy="3291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22852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90276"/>
              </p:ext>
            </p:extLst>
          </p:nvPr>
        </p:nvGraphicFramePr>
        <p:xfrm>
          <a:off x="285720" y="1142984"/>
          <a:ext cx="542928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178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Виды музыкальной деятельности и здоровьесберегающих технологий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1142984"/>
            <a:ext cx="2714644" cy="783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Здоровьесберегающие технологии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5733" y="2220331"/>
            <a:ext cx="206942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Валеологические песни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679710" y="3189852"/>
            <a:ext cx="42730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1926249"/>
            <a:ext cx="15001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1600" dirty="0" smtClean="0"/>
              <a:t>Вводная </a:t>
            </a:r>
          </a:p>
          <a:p>
            <a:r>
              <a:rPr lang="ru-RU" sz="1600" dirty="0" smtClean="0"/>
              <a:t>        ходьба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07732" y="2316603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Дыхательная гимнастика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34581" y="3134731"/>
            <a:ext cx="242205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Артикуляционная гимнастика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2000" y="4077072"/>
            <a:ext cx="2286016" cy="726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Оздоровительные  фонопедические упражнения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4008" y="4955797"/>
            <a:ext cx="2142000" cy="518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Пальчиковые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11449" y="3964785"/>
            <a:ext cx="187220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Музыкотерапия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(пассивная)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76933" y="4955797"/>
            <a:ext cx="205172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Музыкотерапия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(активная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танцетерапия)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44008" y="6070211"/>
            <a:ext cx="1781147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Речевые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44619" y="5877272"/>
            <a:ext cx="2039037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Игровой массаж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339752" y="3356992"/>
            <a:ext cx="337525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1907704" y="2004307"/>
            <a:ext cx="581608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816213" y="2638074"/>
            <a:ext cx="3708115" cy="848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3" idx="1"/>
            <a:endCxn id="12" idx="3"/>
          </p:cNvCxnSpPr>
          <p:nvPr/>
        </p:nvCxnSpPr>
        <p:spPr>
          <a:xfrm flipH="1" flipV="1">
            <a:off x="1679710" y="2234026"/>
            <a:ext cx="5328022" cy="404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4211960" y="2541802"/>
            <a:ext cx="3267266" cy="321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4067944" y="3062282"/>
            <a:ext cx="3411282" cy="215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4355733" y="5348706"/>
            <a:ext cx="29525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2339752" y="5474103"/>
            <a:ext cx="5139474" cy="267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1547664" y="3777673"/>
            <a:ext cx="5820108" cy="2292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 flipV="1">
            <a:off x="2339752" y="4803992"/>
            <a:ext cx="4771697" cy="126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3635896" y="4077072"/>
            <a:ext cx="707825" cy="1927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 flipV="1">
            <a:off x="4355733" y="5607859"/>
            <a:ext cx="587751" cy="397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 flipV="1">
            <a:off x="2195736" y="5040984"/>
            <a:ext cx="2557409" cy="920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 flipV="1">
            <a:off x="1115616" y="3777673"/>
            <a:ext cx="6192688" cy="360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3816213" y="2436050"/>
            <a:ext cx="1574231" cy="753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4067944" y="2702537"/>
            <a:ext cx="6576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Примерная схема музыкального занятия с применением здоровьесберегающих технологий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(подготовительная группа – 30 мин)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23065591"/>
              </p:ext>
            </p:extLst>
          </p:nvPr>
        </p:nvGraphicFramePr>
        <p:xfrm>
          <a:off x="1475656" y="1772816"/>
          <a:ext cx="62646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2329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Условия  для развития музыкальных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творческих способностей детей, укрепления их психофизического здоровья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47597627"/>
              </p:ext>
            </p:extLst>
          </p:nvPr>
        </p:nvGraphicFramePr>
        <p:xfrm>
          <a:off x="251520" y="1412801"/>
          <a:ext cx="8640961" cy="525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2400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74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4">
                                            <p:graphicEl>
                                              <a:dgm id="{CB9EF5AE-84BC-4841-853D-FCA136BE1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graphicEl>
                                              <a:dgm id="{CB9EF5AE-84BC-4841-853D-FCA136BE1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graphicEl>
                                              <a:dgm id="{CB9EF5AE-84BC-4841-853D-FCA136BE1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graphicEl>
                                              <a:dgm id="{CB9EF5AE-84BC-4841-853D-FCA136BE1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4">
                                            <p:graphicEl>
                                              <a:dgm id="{564265B3-B838-4886-8DD2-00C0C3678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graphicEl>
                                              <a:dgm id="{564265B3-B838-4886-8DD2-00C0C3678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graphicEl>
                                              <a:dgm id="{564265B3-B838-4886-8DD2-00C0C3678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graphicEl>
                                              <a:dgm id="{564265B3-B838-4886-8DD2-00C0C3678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3000" fill="hold"/>
                                        <p:tgtEl>
                                          <p:spTgt spid="4">
                                            <p:graphicEl>
                                              <a:dgm id="{BE754319-05A0-4624-A839-C39E4D580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graphicEl>
                                              <a:dgm id="{BE754319-05A0-4624-A839-C39E4D580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graphicEl>
                                              <a:dgm id="{BE754319-05A0-4624-A839-C39E4D580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graphicEl>
                                              <a:dgm id="{BE754319-05A0-4624-A839-C39E4D580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4">
                                            <p:graphicEl>
                                              <a:dgm id="{BC6E5704-12BC-412E-B5F6-05A9484E1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graphicEl>
                                              <a:dgm id="{BC6E5704-12BC-412E-B5F6-05A9484E1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graphicEl>
                                              <a:dgm id="{BC6E5704-12BC-412E-B5F6-05A9484E1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graphicEl>
                                              <a:dgm id="{BC6E5704-12BC-412E-B5F6-05A9484E1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3000" fill="hold"/>
                                        <p:tgtEl>
                                          <p:spTgt spid="4">
                                            <p:graphicEl>
                                              <a:dgm id="{9C4BBA81-FAF3-48CA-8948-096A0FA7E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graphicEl>
                                              <a:dgm id="{9C4BBA81-FAF3-48CA-8948-096A0FA7E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graphicEl>
                                              <a:dgm id="{9C4BBA81-FAF3-48CA-8948-096A0FA7E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graphicEl>
                                              <a:dgm id="{9C4BBA81-FAF3-48CA-8948-096A0FA7E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3000" fill="hold"/>
                                        <p:tgtEl>
                                          <p:spTgt spid="4">
                                            <p:graphicEl>
                                              <a:dgm id="{18D842D4-F639-47E9-8C4C-11E086D66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3000" fill="hold"/>
                                        <p:tgtEl>
                                          <p:spTgt spid="4">
                                            <p:graphicEl>
                                              <a:dgm id="{18D842D4-F639-47E9-8C4C-11E086D66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3000" fill="hold"/>
                                        <p:tgtEl>
                                          <p:spTgt spid="4">
                                            <p:graphicEl>
                                              <a:dgm id="{18D842D4-F639-47E9-8C4C-11E086D66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4">
                                            <p:graphicEl>
                                              <a:dgm id="{18D842D4-F639-47E9-8C4C-11E086D66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3000" fill="hold"/>
                                        <p:tgtEl>
                                          <p:spTgt spid="4">
                                            <p:graphicEl>
                                              <a:dgm id="{78D809C4-444A-4131-B361-00A9C19CA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3000" fill="hold"/>
                                        <p:tgtEl>
                                          <p:spTgt spid="4">
                                            <p:graphicEl>
                                              <a:dgm id="{78D809C4-444A-4131-B361-00A9C19CA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3000" fill="hold"/>
                                        <p:tgtEl>
                                          <p:spTgt spid="4">
                                            <p:graphicEl>
                                              <a:dgm id="{78D809C4-444A-4131-B361-00A9C19CA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4">
                                            <p:graphicEl>
                                              <a:dgm id="{78D809C4-444A-4131-B361-00A9C19CA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3000" fill="hold"/>
                                        <p:tgtEl>
                                          <p:spTgt spid="4">
                                            <p:graphicEl>
                                              <a:dgm id="{4A716A53-105E-44B6-8F7C-26C8F3469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3000" fill="hold"/>
                                        <p:tgtEl>
                                          <p:spTgt spid="4">
                                            <p:graphicEl>
                                              <a:dgm id="{4A716A53-105E-44B6-8F7C-26C8F3469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3000" fill="hold"/>
                                        <p:tgtEl>
                                          <p:spTgt spid="4">
                                            <p:graphicEl>
                                              <a:dgm id="{4A716A53-105E-44B6-8F7C-26C8F3469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3000" fill="hold"/>
                                        <p:tgtEl>
                                          <p:spTgt spid="4">
                                            <p:graphicEl>
                                              <a:dgm id="{4A716A53-105E-44B6-8F7C-26C8F3469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3000" fill="hold"/>
                                        <p:tgtEl>
                                          <p:spTgt spid="4">
                                            <p:graphicEl>
                                              <a:dgm id="{77F180A4-DDB3-47E1-9FA3-39D494215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3000" fill="hold"/>
                                        <p:tgtEl>
                                          <p:spTgt spid="4">
                                            <p:graphicEl>
                                              <a:dgm id="{77F180A4-DDB3-47E1-9FA3-39D494215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3000" fill="hold"/>
                                        <p:tgtEl>
                                          <p:spTgt spid="4">
                                            <p:graphicEl>
                                              <a:dgm id="{77F180A4-DDB3-47E1-9FA3-39D494215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4">
                                            <p:graphicEl>
                                              <a:dgm id="{77F180A4-DDB3-47E1-9FA3-39D494215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3000" fill="hold"/>
                                        <p:tgtEl>
                                          <p:spTgt spid="4">
                                            <p:graphicEl>
                                              <a:dgm id="{85CEF9CB-25F4-45B2-8E8A-32DF24676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3000" fill="hold"/>
                                        <p:tgtEl>
                                          <p:spTgt spid="4">
                                            <p:graphicEl>
                                              <a:dgm id="{85CEF9CB-25F4-45B2-8E8A-32DF24676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3000" fill="hold"/>
                                        <p:tgtEl>
                                          <p:spTgt spid="4">
                                            <p:graphicEl>
                                              <a:dgm id="{85CEF9CB-25F4-45B2-8E8A-32DF24676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3000" fill="hold"/>
                                        <p:tgtEl>
                                          <p:spTgt spid="4">
                                            <p:graphicEl>
                                              <a:dgm id="{85CEF9CB-25F4-45B2-8E8A-32DF24676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3000" fill="hold"/>
                                        <p:tgtEl>
                                          <p:spTgt spid="4">
                                            <p:graphicEl>
                                              <a:dgm id="{F5020E16-7FD9-415D-A1FA-FCC87D895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3000" fill="hold"/>
                                        <p:tgtEl>
                                          <p:spTgt spid="4">
                                            <p:graphicEl>
                                              <a:dgm id="{F5020E16-7FD9-415D-A1FA-FCC87D895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3000" fill="hold"/>
                                        <p:tgtEl>
                                          <p:spTgt spid="4">
                                            <p:graphicEl>
                                              <a:dgm id="{F5020E16-7FD9-415D-A1FA-FCC87D895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4">
                                            <p:graphicEl>
                                              <a:dgm id="{F5020E16-7FD9-415D-A1FA-FCC87D895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3000" fill="hold"/>
                                        <p:tgtEl>
                                          <p:spTgt spid="4">
                                            <p:graphicEl>
                                              <a:dgm id="{15F39E3D-BFE3-4336-B8D1-70FDABA87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3000" fill="hold"/>
                                        <p:tgtEl>
                                          <p:spTgt spid="4">
                                            <p:graphicEl>
                                              <a:dgm id="{15F39E3D-BFE3-4336-B8D1-70FDABA87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3000" fill="hold"/>
                                        <p:tgtEl>
                                          <p:spTgt spid="4">
                                            <p:graphicEl>
                                              <a:dgm id="{15F39E3D-BFE3-4336-B8D1-70FDABA87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3000" fill="hold"/>
                                        <p:tgtEl>
                                          <p:spTgt spid="4">
                                            <p:graphicEl>
                                              <a:dgm id="{15F39E3D-BFE3-4336-B8D1-70FDABA87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3000" fill="hold"/>
                                        <p:tgtEl>
                                          <p:spTgt spid="4">
                                            <p:graphicEl>
                                              <a:dgm id="{5A4D00A1-1D6F-4531-8685-DE3310C35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3000" fill="hold"/>
                                        <p:tgtEl>
                                          <p:spTgt spid="4">
                                            <p:graphicEl>
                                              <a:dgm id="{5A4D00A1-1D6F-4531-8685-DE3310C35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3000" fill="hold"/>
                                        <p:tgtEl>
                                          <p:spTgt spid="4">
                                            <p:graphicEl>
                                              <a:dgm id="{5A4D00A1-1D6F-4531-8685-DE3310C35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3000" fill="hold"/>
                                        <p:tgtEl>
                                          <p:spTgt spid="4">
                                            <p:graphicEl>
                                              <a:dgm id="{5A4D00A1-1D6F-4531-8685-DE3310C35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3000" fill="hold"/>
                                        <p:tgtEl>
                                          <p:spTgt spid="4">
                                            <p:graphicEl>
                                              <a:dgm id="{799A0AC1-7C89-470A-A462-098E4D75C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3000" fill="hold"/>
                                        <p:tgtEl>
                                          <p:spTgt spid="4">
                                            <p:graphicEl>
                                              <a:dgm id="{799A0AC1-7C89-470A-A462-098E4D75C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3000" fill="hold"/>
                                        <p:tgtEl>
                                          <p:spTgt spid="4">
                                            <p:graphicEl>
                                              <a:dgm id="{799A0AC1-7C89-470A-A462-098E4D75C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3000" fill="hold"/>
                                        <p:tgtEl>
                                          <p:spTgt spid="4">
                                            <p:graphicEl>
                                              <a:dgm id="{799A0AC1-7C89-470A-A462-098E4D75C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3000" fill="hold"/>
                                        <p:tgtEl>
                                          <p:spTgt spid="4">
                                            <p:graphicEl>
                                              <a:dgm id="{3B74615F-3D60-4878-9B8C-2A6B18CD1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3000" fill="hold"/>
                                        <p:tgtEl>
                                          <p:spTgt spid="4">
                                            <p:graphicEl>
                                              <a:dgm id="{3B74615F-3D60-4878-9B8C-2A6B18CD1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3000" fill="hold"/>
                                        <p:tgtEl>
                                          <p:spTgt spid="4">
                                            <p:graphicEl>
                                              <a:dgm id="{3B74615F-3D60-4878-9B8C-2A6B18CD1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3000" fill="hold"/>
                                        <p:tgtEl>
                                          <p:spTgt spid="4">
                                            <p:graphicEl>
                                              <a:dgm id="{3B74615F-3D60-4878-9B8C-2A6B18CD1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3000" fill="hold"/>
                                        <p:tgtEl>
                                          <p:spTgt spid="4">
                                            <p:graphicEl>
                                              <a:dgm id="{6206EF11-CE45-4E27-A24C-25D9978FF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3000" fill="hold"/>
                                        <p:tgtEl>
                                          <p:spTgt spid="4">
                                            <p:graphicEl>
                                              <a:dgm id="{6206EF11-CE45-4E27-A24C-25D9978FF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3000" fill="hold"/>
                                        <p:tgtEl>
                                          <p:spTgt spid="4">
                                            <p:graphicEl>
                                              <a:dgm id="{6206EF11-CE45-4E27-A24C-25D9978FF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3000" fill="hold"/>
                                        <p:tgtEl>
                                          <p:spTgt spid="4">
                                            <p:graphicEl>
                                              <a:dgm id="{6206EF11-CE45-4E27-A24C-25D9978FF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3000" fill="hold"/>
                                        <p:tgtEl>
                                          <p:spTgt spid="4">
                                            <p:graphicEl>
                                              <a:dgm id="{D62A8699-0330-41FD-BC30-816C29B0E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3000" fill="hold"/>
                                        <p:tgtEl>
                                          <p:spTgt spid="4">
                                            <p:graphicEl>
                                              <a:dgm id="{D62A8699-0330-41FD-BC30-816C29B0E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3000" fill="hold"/>
                                        <p:tgtEl>
                                          <p:spTgt spid="4">
                                            <p:graphicEl>
                                              <a:dgm id="{D62A8699-0330-41FD-BC30-816C29B0E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3000" fill="hold"/>
                                        <p:tgtEl>
                                          <p:spTgt spid="4">
                                            <p:graphicEl>
                                              <a:dgm id="{D62A8699-0330-41FD-BC30-816C29B0E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28596" y="1928802"/>
            <a:ext cx="4872046" cy="30003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«Творить, пробовать, искать и развиваться!»</a:t>
            </a:r>
          </a:p>
          <a:p>
            <a:pPr algn="ctr"/>
            <a:endParaRPr lang="ru-RU" sz="2800" b="1" dirty="0" smtClean="0"/>
          </a:p>
          <a:p>
            <a:r>
              <a:rPr lang="ru-RU" sz="2400" b="1" i="1" u="sng" dirty="0" smtClean="0"/>
              <a:t>Мой  девиз</a:t>
            </a:r>
          </a:p>
          <a:p>
            <a:pPr algn="ctr"/>
            <a:r>
              <a:rPr lang="ru-RU" sz="2800" b="1" dirty="0" smtClean="0"/>
              <a:t>Вперед , только вперед !</a:t>
            </a:r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340768"/>
            <a:ext cx="3857652" cy="357190"/>
          </a:xfrm>
        </p:spPr>
        <p:txBody>
          <a:bodyPr/>
          <a:lstStyle/>
          <a:p>
            <a:r>
              <a:rPr lang="ru-RU" sz="2400" b="1" i="1" u="sng" dirty="0" smtClean="0">
                <a:solidFill>
                  <a:srgbClr val="0070C0"/>
                </a:solidFill>
              </a:rPr>
              <a:t>Мое педагогическое кредо</a:t>
            </a:r>
            <a:endParaRPr lang="ru-RU" sz="2400" b="1" i="1" u="sng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DSC0988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57818" y="1285860"/>
            <a:ext cx="3209544" cy="4279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30508_1133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963998" cy="52229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Показатель заболеваемости  детей  старшего дошкольного возраста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2011-2012</a:t>
            </a:r>
            <a:r>
              <a:rPr lang="ru-RU" dirty="0" smtClean="0"/>
              <a:t>гг.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5038113"/>
              </p:ext>
            </p:extLst>
          </p:nvPr>
        </p:nvGraphicFramePr>
        <p:xfrm>
          <a:off x="677863" y="3000372"/>
          <a:ext cx="3819525" cy="264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2012-2013гг.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43661580"/>
              </p:ext>
            </p:extLst>
          </p:nvPr>
        </p:nvGraphicFramePr>
        <p:xfrm>
          <a:off x="4645025" y="3143249"/>
          <a:ext cx="382270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73424"/>
            <a:ext cx="777686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«</a:t>
            </a:r>
            <a:r>
              <a:rPr lang="ru-RU" sz="3200" b="1" dirty="0" smtClean="0"/>
              <a:t>Непоседы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909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105273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   </a:t>
            </a: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БЛАГОДАРЮ ЗА ВНИМАНИЕ </a:t>
            </a: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>!</a:t>
            </a:r>
            <a:endParaRPr lang="ru-RU" sz="3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098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785926"/>
            <a:ext cx="6480000" cy="4860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76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«</a:t>
            </a:r>
            <a:r>
              <a:rPr lang="ru-RU" sz="3100" b="1" dirty="0" smtClean="0"/>
              <a:t>Для всех найдется работа на корабле жизни, только найди свое дело, и старайся быть лучшим!»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                                                                    </a:t>
            </a:r>
            <a:r>
              <a:rPr lang="ru-RU" sz="2800" b="1" dirty="0" smtClean="0"/>
              <a:t>Дуглас  </a:t>
            </a:r>
            <a:r>
              <a:rPr lang="ru-RU" sz="2800" b="1" dirty="0" err="1" smtClean="0"/>
              <a:t>Меллок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98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714356"/>
            <a:ext cx="4197096" cy="559612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98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85794"/>
            <a:ext cx="3996000" cy="5328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98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857232"/>
            <a:ext cx="4197096" cy="559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98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929066"/>
            <a:ext cx="3291840" cy="2468880"/>
          </a:xfrm>
          <a:prstGeom prst="rect">
            <a:avLst/>
          </a:prstGeom>
        </p:spPr>
      </p:pic>
      <p:pic>
        <p:nvPicPr>
          <p:cNvPr id="8" name="Рисунок 7" descr="DSC098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1000108"/>
            <a:ext cx="3291840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2-07-13-1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2680289" cy="477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Моя семья</a:t>
            </a:r>
            <a:endParaRPr lang="ru-RU" b="1" dirty="0"/>
          </a:p>
        </p:txBody>
      </p:sp>
      <p:pic>
        <p:nvPicPr>
          <p:cNvPr id="5" name="Рисунок 4" descr="2012-07-05-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071678"/>
            <a:ext cx="2066056" cy="368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098057560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3071810"/>
            <a:ext cx="3576320" cy="268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17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3-03-09-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556792"/>
            <a:ext cx="3000396" cy="2376264"/>
          </a:xfrm>
          <a:prstGeom prst="flowChartAlternateProcess">
            <a:avLst/>
          </a:prstGeom>
        </p:spPr>
      </p:pic>
      <p:pic>
        <p:nvPicPr>
          <p:cNvPr id="5" name="Рисунок 4" descr="2013-03-27-3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000372"/>
            <a:ext cx="2512300" cy="3000396"/>
          </a:xfrm>
          <a:prstGeom prst="flowChartAlternateProcess">
            <a:avLst/>
          </a:prstGeom>
        </p:spPr>
      </p:pic>
      <p:pic>
        <p:nvPicPr>
          <p:cNvPr id="6" name="Рисунок 5" descr="get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428736"/>
            <a:ext cx="3143272" cy="2786082"/>
          </a:xfrm>
          <a:prstGeom prst="flowChartAlternateProcess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и моя спортивная семья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71480"/>
            <a:ext cx="7071360" cy="530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6336704" cy="4104456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7145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ПРОЕКТ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ИСПОЛЬЗОВАНИЕ ЗДОРОВЬЕСБЕРЕГАЮЩИХ ТЕХНОЛОГИЙ В ОБРАЗОВАТЕЛЬНОЙ ОБЛАСТИ «МУЗЫКА»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</a:b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1382</TotalTime>
  <Words>533</Words>
  <Application>Microsoft Office PowerPoint</Application>
  <PresentationFormat>Экран (4:3)</PresentationFormat>
  <Paragraphs>139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Дзитоева Залина Константиновна</vt:lpstr>
      <vt:lpstr>Мое педагогическое кредо</vt:lpstr>
      <vt:lpstr> «Для всех найдется работа на корабле жизни, только найди свое дело, и старайся быть лучшим!»                                                                     Дуглас  Меллок  </vt:lpstr>
      <vt:lpstr>Презентация PowerPoint</vt:lpstr>
      <vt:lpstr>Презентация PowerPoint</vt:lpstr>
      <vt:lpstr>Моя семья</vt:lpstr>
      <vt:lpstr>Я и моя спортивная семья</vt:lpstr>
      <vt:lpstr>Презентация PowerPoint</vt:lpstr>
      <vt:lpstr>  ПРОЕКТ ИСПОЛЬЗОВАНИЕ ЗДОРОВЬЕСБЕРЕГАЮЩИХ ТЕХНОЛОГИЙ В ОБРАЗОВАТЕЛЬНОЙ ОБЛАСТИ «МУЗЫКА»  </vt:lpstr>
      <vt:lpstr>              ЦЕЛЬ: Организовать музыкально-оздоровительную работу в ДОУ, обеспечивающую каждому ребенку укрепление психического и физического здоровья, выявление и развитие музыкальных и творческих способностей, формирование привычки к здоровому образу жизни</vt:lpstr>
      <vt:lpstr>          Предполагаемый результат:   -    Повышение уровня развития музыкальных и          творческих способностей детей.   -      Стабильность эмоционального благополучия            каждого ребенка.   -      Повышение уровня речевого развития.   -      Снижение уровня заболеваемости.    -      Стабильность физической и умственной            работоспособности во всех сезонах года             независимо от погоды.   </vt:lpstr>
      <vt:lpstr>Этапы реализации проекта </vt:lpstr>
      <vt:lpstr>Научная основа системы базируется на программах и методических пособиях:</vt:lpstr>
      <vt:lpstr>Виды музыкальных занятий</vt:lpstr>
      <vt:lpstr>Презентация PowerPoint</vt:lpstr>
      <vt:lpstr>Презентация PowerPoint</vt:lpstr>
      <vt:lpstr>Виды музыкальной деятельности и здоровьесберегающих технологий</vt:lpstr>
      <vt:lpstr>Примерная схема музыкального занятия с применением здоровьесберегающих технологий (подготовительная группа – 30 мин)</vt:lpstr>
      <vt:lpstr>Условия  для развития музыкальных  творческих способностей детей, укрепления их психофизического здоровья</vt:lpstr>
      <vt:lpstr>Презентация PowerPoint</vt:lpstr>
      <vt:lpstr>Показатель заболеваемости  детей  старшего дошкольного возраста</vt:lpstr>
      <vt:lpstr> «Непоседы»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Admin</cp:lastModifiedBy>
  <cp:revision>136</cp:revision>
  <dcterms:created xsi:type="dcterms:W3CDTF">2013-04-07T12:00:10Z</dcterms:created>
  <dcterms:modified xsi:type="dcterms:W3CDTF">2016-11-07T18:52:55Z</dcterms:modified>
</cp:coreProperties>
</file>